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/>
    <p:restoredTop sz="95909"/>
  </p:normalViewPr>
  <p:slideViewPr>
    <p:cSldViewPr snapToGrid="0" snapToObjects="1">
      <p:cViewPr varScale="1">
        <p:scale>
          <a:sx n="93" d="100"/>
          <a:sy n="93" d="100"/>
        </p:scale>
        <p:origin x="32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7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8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5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2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4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5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2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9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8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47D41-1553-0C45-A529-7A071F3DD5E1}" type="datetimeFigureOut">
              <a:rPr lang="en-US" smtClean="0"/>
              <a:t>3/21/23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6CF4-B2A5-3946-B884-AC80604D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35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1686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3CCD1C4D-A391-584F-8123-404FC14A12C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8300" y="534860"/>
            <a:ext cx="1087967" cy="838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C5D748-E751-F34E-A8C6-E1E5FB31D9C3}"/>
              </a:ext>
            </a:extLst>
          </p:cNvPr>
          <p:cNvSpPr txBox="1"/>
          <p:nvPr/>
        </p:nvSpPr>
        <p:spPr>
          <a:xfrm>
            <a:off x="1722967" y="534860"/>
            <a:ext cx="27689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Chalkboard" panose="03050602040202020205" pitchFamily="66" charset="77"/>
              </a:rPr>
              <a:t>Answer It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43F38CD-4820-E444-B849-96E87C99C3F3}"/>
              </a:ext>
            </a:extLst>
          </p:cNvPr>
          <p:cNvGrpSpPr/>
          <p:nvPr/>
        </p:nvGrpSpPr>
        <p:grpSpPr>
          <a:xfrm>
            <a:off x="554084" y="2371012"/>
            <a:ext cx="5213128" cy="854061"/>
            <a:chOff x="540810" y="2289025"/>
            <a:chExt cx="5213128" cy="854061"/>
          </a:xfrm>
        </p:grpSpPr>
        <p:pic>
          <p:nvPicPr>
            <p:cNvPr id="6" name="Picture 5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251C9A93-08D7-C047-8247-7E0E72197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2289025"/>
              <a:ext cx="971550" cy="854061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69E8048-E8F8-F54D-BBB6-84804484CB78}"/>
                </a:ext>
              </a:extLst>
            </p:cNvPr>
            <p:cNvSpPr txBox="1"/>
            <p:nvPr/>
          </p:nvSpPr>
          <p:spPr>
            <a:xfrm>
              <a:off x="1917013" y="2531389"/>
              <a:ext cx="3836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Wild Card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0094D1A-E97C-8A49-B53E-94B89C9AD82C}"/>
              </a:ext>
            </a:extLst>
          </p:cNvPr>
          <p:cNvGrpSpPr/>
          <p:nvPr/>
        </p:nvGrpSpPr>
        <p:grpSpPr>
          <a:xfrm>
            <a:off x="525511" y="3556451"/>
            <a:ext cx="5564933" cy="854061"/>
            <a:chOff x="512237" y="3443515"/>
            <a:chExt cx="5564933" cy="854061"/>
          </a:xfrm>
        </p:grpSpPr>
        <p:pic>
          <p:nvPicPr>
            <p:cNvPr id="7" name="Picture 6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C72480C2-1882-CC42-BA6F-13F8FDA87B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3443515"/>
              <a:ext cx="971550" cy="854061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2012AFE-6C66-1C44-8814-EAA7DA6355EC}"/>
                </a:ext>
              </a:extLst>
            </p:cNvPr>
            <p:cNvSpPr/>
            <p:nvPr/>
          </p:nvSpPr>
          <p:spPr>
            <a:xfrm>
              <a:off x="1917013" y="368587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80A9678-4327-E44D-8D2D-418ACD542235}"/>
              </a:ext>
            </a:extLst>
          </p:cNvPr>
          <p:cNvGrpSpPr/>
          <p:nvPr/>
        </p:nvGrpSpPr>
        <p:grpSpPr>
          <a:xfrm>
            <a:off x="525511" y="4810926"/>
            <a:ext cx="5536360" cy="854061"/>
            <a:chOff x="540810" y="4645486"/>
            <a:chExt cx="5536360" cy="854061"/>
          </a:xfrm>
        </p:grpSpPr>
        <p:pic>
          <p:nvPicPr>
            <p:cNvPr id="8" name="Picture 7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543AD95E-42FC-7149-90A1-0414609B3D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4645486"/>
              <a:ext cx="971550" cy="854061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C48D94A-A316-B346-A25F-CFBB672222C0}"/>
                </a:ext>
              </a:extLst>
            </p:cNvPr>
            <p:cNvSpPr/>
            <p:nvPr/>
          </p:nvSpPr>
          <p:spPr>
            <a:xfrm>
              <a:off x="1917013" y="484036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4F01654-AE19-FD47-BE96-0707FEAF352E}"/>
              </a:ext>
            </a:extLst>
          </p:cNvPr>
          <p:cNvGrpSpPr/>
          <p:nvPr/>
        </p:nvGrpSpPr>
        <p:grpSpPr>
          <a:xfrm>
            <a:off x="554084" y="6158867"/>
            <a:ext cx="5564933" cy="854061"/>
            <a:chOff x="512237" y="5847457"/>
            <a:chExt cx="5564933" cy="854061"/>
          </a:xfrm>
        </p:grpSpPr>
        <p:pic>
          <p:nvPicPr>
            <p:cNvPr id="9" name="Picture 8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97128B1D-CDF2-FB45-97AA-D4BE91531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5847457"/>
              <a:ext cx="971550" cy="85406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A6C5DE5-6FC8-2044-863D-98D80F429752}"/>
                </a:ext>
              </a:extLst>
            </p:cNvPr>
            <p:cNvSpPr/>
            <p:nvPr/>
          </p:nvSpPr>
          <p:spPr>
            <a:xfrm>
              <a:off x="1917013" y="599485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4F4B838-B54C-8E47-B32F-3053C87CE4A7}"/>
              </a:ext>
            </a:extLst>
          </p:cNvPr>
          <p:cNvGrpSpPr/>
          <p:nvPr/>
        </p:nvGrpSpPr>
        <p:grpSpPr>
          <a:xfrm>
            <a:off x="569384" y="7385405"/>
            <a:ext cx="5339047" cy="854061"/>
            <a:chOff x="569384" y="7049428"/>
            <a:chExt cx="5339047" cy="854061"/>
          </a:xfrm>
        </p:grpSpPr>
        <p:pic>
          <p:nvPicPr>
            <p:cNvPr id="10" name="Picture 9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778BBDB4-EBCA-A94F-988C-9D4D31BD6F4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9384" y="7049428"/>
              <a:ext cx="971550" cy="854061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58481FC-7C15-AA4B-BDB5-C290B73DC00B}"/>
                </a:ext>
              </a:extLst>
            </p:cNvPr>
            <p:cNvSpPr/>
            <p:nvPr/>
          </p:nvSpPr>
          <p:spPr>
            <a:xfrm>
              <a:off x="1917013" y="7291792"/>
              <a:ext cx="399141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B32168D9-C0C8-F642-A3E1-2A6C26F0EF0F}"/>
              </a:ext>
            </a:extLst>
          </p:cNvPr>
          <p:cNvSpPr/>
          <p:nvPr/>
        </p:nvSpPr>
        <p:spPr>
          <a:xfrm>
            <a:off x="1615543" y="2266478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BA60F7-9F0D-094D-93B7-B7A6A09D665D}"/>
              </a:ext>
            </a:extLst>
          </p:cNvPr>
          <p:cNvSpPr/>
          <p:nvPr/>
        </p:nvSpPr>
        <p:spPr>
          <a:xfrm>
            <a:off x="1629401" y="3432386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6E69E2-20AA-B345-BF30-EF7E8B88F2A0}"/>
              </a:ext>
            </a:extLst>
          </p:cNvPr>
          <p:cNvSpPr/>
          <p:nvPr/>
        </p:nvSpPr>
        <p:spPr>
          <a:xfrm>
            <a:off x="1615544" y="4666495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9990E0-F6DE-8942-8411-569D977EBED1}"/>
              </a:ext>
            </a:extLst>
          </p:cNvPr>
          <p:cNvSpPr/>
          <p:nvPr/>
        </p:nvSpPr>
        <p:spPr>
          <a:xfrm>
            <a:off x="1693452" y="5959373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4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667F835-7B7B-5F4C-BBA3-EAE43F55B930}"/>
              </a:ext>
            </a:extLst>
          </p:cNvPr>
          <p:cNvSpPr/>
          <p:nvPr/>
        </p:nvSpPr>
        <p:spPr>
          <a:xfrm>
            <a:off x="1694911" y="7221190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093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1819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1535E345-A50D-5746-9AE3-4D10CCD3DD1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50943" y1="22616" x2="50943" y2="2261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9384" y="468890"/>
            <a:ext cx="971550" cy="91859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2D695D3-FC57-A948-8ED4-890FA6E6478D}"/>
              </a:ext>
            </a:extLst>
          </p:cNvPr>
          <p:cNvSpPr/>
          <p:nvPr/>
        </p:nvSpPr>
        <p:spPr>
          <a:xfrm>
            <a:off x="2185775" y="543467"/>
            <a:ext cx="17798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halkboard" panose="03050602040202020205" pitchFamily="66" charset="77"/>
              </a:rPr>
              <a:t>Act It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91C9875-623A-9842-986F-6C527EC5DA58}"/>
              </a:ext>
            </a:extLst>
          </p:cNvPr>
          <p:cNvGrpSpPr/>
          <p:nvPr/>
        </p:nvGrpSpPr>
        <p:grpSpPr>
          <a:xfrm>
            <a:off x="569384" y="2368286"/>
            <a:ext cx="5213128" cy="854061"/>
            <a:chOff x="540810" y="2289025"/>
            <a:chExt cx="5213128" cy="854061"/>
          </a:xfrm>
        </p:grpSpPr>
        <p:pic>
          <p:nvPicPr>
            <p:cNvPr id="14" name="Picture 13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36C43761-E3F6-914C-83BB-8600A57F07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2289025"/>
              <a:ext cx="971550" cy="854061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6E8C23-8DDA-8D40-AA85-F5A0A96CF056}"/>
                </a:ext>
              </a:extLst>
            </p:cNvPr>
            <p:cNvSpPr txBox="1"/>
            <p:nvPr/>
          </p:nvSpPr>
          <p:spPr>
            <a:xfrm>
              <a:off x="1917013" y="2531389"/>
              <a:ext cx="3836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Wild Card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821AE78-6F80-C441-9119-BA09E10800FE}"/>
              </a:ext>
            </a:extLst>
          </p:cNvPr>
          <p:cNvGrpSpPr/>
          <p:nvPr/>
        </p:nvGrpSpPr>
        <p:grpSpPr>
          <a:xfrm>
            <a:off x="540810" y="3529034"/>
            <a:ext cx="5564933" cy="854061"/>
            <a:chOff x="512237" y="3443515"/>
            <a:chExt cx="5564933" cy="854061"/>
          </a:xfrm>
        </p:grpSpPr>
        <p:pic>
          <p:nvPicPr>
            <p:cNvPr id="17" name="Picture 16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3D63350A-2D13-3A46-B573-C9DA3D6FED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3443515"/>
              <a:ext cx="971550" cy="854061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96F19DA-3F22-DC4D-9ACC-10F281B09E2E}"/>
                </a:ext>
              </a:extLst>
            </p:cNvPr>
            <p:cNvSpPr/>
            <p:nvPr/>
          </p:nvSpPr>
          <p:spPr>
            <a:xfrm>
              <a:off x="1917013" y="368587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BF76FB-A865-464A-AE49-23F987D06B9A}"/>
              </a:ext>
            </a:extLst>
          </p:cNvPr>
          <p:cNvGrpSpPr/>
          <p:nvPr/>
        </p:nvGrpSpPr>
        <p:grpSpPr>
          <a:xfrm>
            <a:off x="540810" y="4862200"/>
            <a:ext cx="5536360" cy="854061"/>
            <a:chOff x="540810" y="4645486"/>
            <a:chExt cx="5536360" cy="854061"/>
          </a:xfrm>
        </p:grpSpPr>
        <p:pic>
          <p:nvPicPr>
            <p:cNvPr id="20" name="Picture 19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D17A95E6-7F83-DF4E-9DC4-EE46350E89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4645486"/>
              <a:ext cx="971550" cy="854061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072B1FB-8E21-EE45-94A2-076E925F0C60}"/>
                </a:ext>
              </a:extLst>
            </p:cNvPr>
            <p:cNvSpPr/>
            <p:nvPr/>
          </p:nvSpPr>
          <p:spPr>
            <a:xfrm>
              <a:off x="1917013" y="484036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BBFCB52-9CE1-B14D-9053-81A225CCFC5D}"/>
              </a:ext>
            </a:extLst>
          </p:cNvPr>
          <p:cNvGrpSpPr/>
          <p:nvPr/>
        </p:nvGrpSpPr>
        <p:grpSpPr>
          <a:xfrm>
            <a:off x="512237" y="6043764"/>
            <a:ext cx="5564933" cy="854061"/>
            <a:chOff x="512237" y="5847457"/>
            <a:chExt cx="5564933" cy="854061"/>
          </a:xfrm>
        </p:grpSpPr>
        <p:pic>
          <p:nvPicPr>
            <p:cNvPr id="23" name="Picture 22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7534630B-AB92-504A-BDF2-CA9A299FD8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5847457"/>
              <a:ext cx="971550" cy="854061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BA2228B-FFA7-1F45-9E6C-4A37DC105A1F}"/>
                </a:ext>
              </a:extLst>
            </p:cNvPr>
            <p:cNvSpPr/>
            <p:nvPr/>
          </p:nvSpPr>
          <p:spPr>
            <a:xfrm>
              <a:off x="1917013" y="599485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B781338-218A-7B4E-AFEF-5D599B7CAFE0}"/>
              </a:ext>
            </a:extLst>
          </p:cNvPr>
          <p:cNvGrpSpPr/>
          <p:nvPr/>
        </p:nvGrpSpPr>
        <p:grpSpPr>
          <a:xfrm>
            <a:off x="569384" y="7376930"/>
            <a:ext cx="5339047" cy="854061"/>
            <a:chOff x="569384" y="7049428"/>
            <a:chExt cx="5339047" cy="854061"/>
          </a:xfrm>
        </p:grpSpPr>
        <p:pic>
          <p:nvPicPr>
            <p:cNvPr id="26" name="Picture 25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1D77B054-2137-B54B-8215-CE71ABBB8C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9384" y="7049428"/>
              <a:ext cx="971550" cy="854061"/>
            </a:xfrm>
            <a:prstGeom prst="rect">
              <a:avLst/>
            </a:prstGeom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4AFFB0C-9502-2144-B327-6AE845D0FCD7}"/>
                </a:ext>
              </a:extLst>
            </p:cNvPr>
            <p:cNvSpPr/>
            <p:nvPr/>
          </p:nvSpPr>
          <p:spPr>
            <a:xfrm>
              <a:off x="1917013" y="7291792"/>
              <a:ext cx="399141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430099CF-C883-124A-8AF7-ECDF37C55812}"/>
              </a:ext>
            </a:extLst>
          </p:cNvPr>
          <p:cNvSpPr/>
          <p:nvPr/>
        </p:nvSpPr>
        <p:spPr>
          <a:xfrm>
            <a:off x="1808131" y="2180625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2A7E06-E35D-E649-ABF3-CE475921FA2C}"/>
              </a:ext>
            </a:extLst>
          </p:cNvPr>
          <p:cNvSpPr/>
          <p:nvPr/>
        </p:nvSpPr>
        <p:spPr>
          <a:xfrm>
            <a:off x="1821987" y="3401951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A8A6A84-3CF7-1749-88FD-50A70AC0CAAA}"/>
              </a:ext>
            </a:extLst>
          </p:cNvPr>
          <p:cNvSpPr/>
          <p:nvPr/>
        </p:nvSpPr>
        <p:spPr>
          <a:xfrm>
            <a:off x="1835840" y="4636060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0995A9-F4F5-CA4C-9FAB-716E34A334AD}"/>
              </a:ext>
            </a:extLst>
          </p:cNvPr>
          <p:cNvSpPr/>
          <p:nvPr/>
        </p:nvSpPr>
        <p:spPr>
          <a:xfrm>
            <a:off x="1789057" y="595664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4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D9CC8F-4EE4-C744-92B2-AA0BF512A1C4}"/>
              </a:ext>
            </a:extLst>
          </p:cNvPr>
          <p:cNvSpPr/>
          <p:nvPr/>
        </p:nvSpPr>
        <p:spPr>
          <a:xfrm>
            <a:off x="1776662" y="7232319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225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27794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FEE19AD-00B3-844B-B8F6-71788935B9C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1" b="89801" l="8197" r="92272">
                        <a14:foregroundMark x1="92272" y1="24876" x2="92272" y2="24876"/>
                        <a14:foregroundMark x1="8197" y1="83831" x2="8197" y2="8383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2442" y="378072"/>
            <a:ext cx="1122141" cy="105644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611DE74-190B-DD4E-B2A6-B9D6FF6235D3}"/>
              </a:ext>
            </a:extLst>
          </p:cNvPr>
          <p:cNvSpPr/>
          <p:nvPr/>
        </p:nvSpPr>
        <p:spPr>
          <a:xfrm>
            <a:off x="1795067" y="486572"/>
            <a:ext cx="218854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halkboard" panose="03050602040202020205" pitchFamily="66" charset="77"/>
              </a:rPr>
              <a:t>Draw It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6D8C08-DD12-2744-8ECE-4983DD786F3D}"/>
              </a:ext>
            </a:extLst>
          </p:cNvPr>
          <p:cNvGrpSpPr/>
          <p:nvPr/>
        </p:nvGrpSpPr>
        <p:grpSpPr>
          <a:xfrm>
            <a:off x="540810" y="2289025"/>
            <a:ext cx="5213128" cy="854061"/>
            <a:chOff x="540810" y="2289025"/>
            <a:chExt cx="5213128" cy="854061"/>
          </a:xfrm>
        </p:grpSpPr>
        <p:pic>
          <p:nvPicPr>
            <p:cNvPr id="12" name="Picture 11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6259BE2C-FAC1-424D-8723-AA94F1F55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2289025"/>
              <a:ext cx="971550" cy="85406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6CDF0EE-A28B-B046-9F1B-474715B6FD4E}"/>
                </a:ext>
              </a:extLst>
            </p:cNvPr>
            <p:cNvSpPr txBox="1"/>
            <p:nvPr/>
          </p:nvSpPr>
          <p:spPr>
            <a:xfrm>
              <a:off x="1917013" y="2531389"/>
              <a:ext cx="3836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Wild Card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FCAFA92-3E4E-2E43-B446-D42BB221C0CA}"/>
              </a:ext>
            </a:extLst>
          </p:cNvPr>
          <p:cNvGrpSpPr/>
          <p:nvPr/>
        </p:nvGrpSpPr>
        <p:grpSpPr>
          <a:xfrm>
            <a:off x="569384" y="3543736"/>
            <a:ext cx="5564933" cy="854061"/>
            <a:chOff x="512237" y="3443515"/>
            <a:chExt cx="5564933" cy="854061"/>
          </a:xfrm>
        </p:grpSpPr>
        <p:pic>
          <p:nvPicPr>
            <p:cNvPr id="15" name="Picture 14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00B853AA-963F-3C43-8022-4CA295A4F3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3443515"/>
              <a:ext cx="971550" cy="85406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AEFB069-6EFA-B341-AD4C-6E29AF906D4F}"/>
                </a:ext>
              </a:extLst>
            </p:cNvPr>
            <p:cNvSpPr/>
            <p:nvPr/>
          </p:nvSpPr>
          <p:spPr>
            <a:xfrm>
              <a:off x="1917013" y="368587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E2AF0AE-748B-0B47-92BB-1B921D3FABA4}"/>
              </a:ext>
            </a:extLst>
          </p:cNvPr>
          <p:cNvGrpSpPr/>
          <p:nvPr/>
        </p:nvGrpSpPr>
        <p:grpSpPr>
          <a:xfrm>
            <a:off x="540810" y="4827822"/>
            <a:ext cx="5536360" cy="854061"/>
            <a:chOff x="540810" y="4645486"/>
            <a:chExt cx="5536360" cy="854061"/>
          </a:xfrm>
        </p:grpSpPr>
        <p:pic>
          <p:nvPicPr>
            <p:cNvPr id="18" name="Picture 17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337CFB55-E481-284C-A0FA-C79419515C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4645486"/>
              <a:ext cx="971550" cy="854061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31CF00D-4FD1-6A4A-8A04-C2A587B1BB24}"/>
                </a:ext>
              </a:extLst>
            </p:cNvPr>
            <p:cNvSpPr/>
            <p:nvPr/>
          </p:nvSpPr>
          <p:spPr>
            <a:xfrm>
              <a:off x="1917013" y="484036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11975FD-C36A-ED4B-B828-7F8D5E40F9C2}"/>
              </a:ext>
            </a:extLst>
          </p:cNvPr>
          <p:cNvGrpSpPr/>
          <p:nvPr/>
        </p:nvGrpSpPr>
        <p:grpSpPr>
          <a:xfrm>
            <a:off x="515078" y="6030570"/>
            <a:ext cx="5564933" cy="854061"/>
            <a:chOff x="512237" y="5847457"/>
            <a:chExt cx="5564933" cy="854061"/>
          </a:xfrm>
        </p:grpSpPr>
        <p:pic>
          <p:nvPicPr>
            <p:cNvPr id="21" name="Picture 20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0FC16E7A-252B-3142-92E9-21BF19382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5847457"/>
              <a:ext cx="971550" cy="85406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809D0B1-2315-7048-9D47-39A2C3907442}"/>
                </a:ext>
              </a:extLst>
            </p:cNvPr>
            <p:cNvSpPr/>
            <p:nvPr/>
          </p:nvSpPr>
          <p:spPr>
            <a:xfrm>
              <a:off x="1917013" y="599485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CBB674B-86AE-ED43-B1EC-9B95CE7F87D2}"/>
              </a:ext>
            </a:extLst>
          </p:cNvPr>
          <p:cNvGrpSpPr/>
          <p:nvPr/>
        </p:nvGrpSpPr>
        <p:grpSpPr>
          <a:xfrm>
            <a:off x="569384" y="7312111"/>
            <a:ext cx="5339047" cy="854061"/>
            <a:chOff x="569384" y="7049428"/>
            <a:chExt cx="5339047" cy="854061"/>
          </a:xfrm>
        </p:grpSpPr>
        <p:pic>
          <p:nvPicPr>
            <p:cNvPr id="24" name="Picture 23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E643220F-1ED9-234D-9F01-A7CC065BC2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9384" y="7049428"/>
              <a:ext cx="971550" cy="854061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B4E4A6D-74A4-DD45-AD22-BC29A810C319}"/>
                </a:ext>
              </a:extLst>
            </p:cNvPr>
            <p:cNvSpPr/>
            <p:nvPr/>
          </p:nvSpPr>
          <p:spPr>
            <a:xfrm>
              <a:off x="1917013" y="7291792"/>
              <a:ext cx="399141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F8DB785D-5578-8B41-B3D4-BAFEA4D006E0}"/>
              </a:ext>
            </a:extLst>
          </p:cNvPr>
          <p:cNvSpPr/>
          <p:nvPr/>
        </p:nvSpPr>
        <p:spPr>
          <a:xfrm>
            <a:off x="1808131" y="2180625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D51FE4-1DDE-5040-9A01-336459DB43F2}"/>
              </a:ext>
            </a:extLst>
          </p:cNvPr>
          <p:cNvSpPr/>
          <p:nvPr/>
        </p:nvSpPr>
        <p:spPr>
          <a:xfrm>
            <a:off x="1808132" y="3415806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5B5E316-1C66-054C-B0FA-4C8D3C2B6DA0}"/>
              </a:ext>
            </a:extLst>
          </p:cNvPr>
          <p:cNvSpPr/>
          <p:nvPr/>
        </p:nvSpPr>
        <p:spPr>
          <a:xfrm>
            <a:off x="1808131" y="471918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E1F603-C2A6-324A-A17D-1E3C62F0D9AC}"/>
              </a:ext>
            </a:extLst>
          </p:cNvPr>
          <p:cNvSpPr/>
          <p:nvPr/>
        </p:nvSpPr>
        <p:spPr>
          <a:xfrm>
            <a:off x="1789057" y="595664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612A5FD-CD3A-9442-B64D-8CAA208F464B}"/>
              </a:ext>
            </a:extLst>
          </p:cNvPr>
          <p:cNvSpPr/>
          <p:nvPr/>
        </p:nvSpPr>
        <p:spPr>
          <a:xfrm>
            <a:off x="1776662" y="7232319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1586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alpha val="3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A79B7E05-E6A4-1E4B-9946-58D2ACE75A9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88791" y1="53239" x2="88791" y2="5323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2683" y="421217"/>
            <a:ext cx="1289050" cy="100574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C667F58-8AF0-6D44-9CA7-67DC6FC0F974}"/>
              </a:ext>
            </a:extLst>
          </p:cNvPr>
          <p:cNvSpPr/>
          <p:nvPr/>
        </p:nvSpPr>
        <p:spPr>
          <a:xfrm>
            <a:off x="1828934" y="410087"/>
            <a:ext cx="21730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halkboard" panose="03050602040202020205" pitchFamily="66" charset="77"/>
              </a:rPr>
              <a:t>Spell It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EC849DE-BF27-B74D-863D-342177B78F76}"/>
              </a:ext>
            </a:extLst>
          </p:cNvPr>
          <p:cNvGrpSpPr/>
          <p:nvPr/>
        </p:nvGrpSpPr>
        <p:grpSpPr>
          <a:xfrm>
            <a:off x="540810" y="2289025"/>
            <a:ext cx="5213128" cy="854061"/>
            <a:chOff x="540810" y="2289025"/>
            <a:chExt cx="5213128" cy="854061"/>
          </a:xfrm>
        </p:grpSpPr>
        <p:pic>
          <p:nvPicPr>
            <p:cNvPr id="12" name="Picture 11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D408C2AF-C8F3-2349-A141-9A0F61BFAD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2289025"/>
              <a:ext cx="971550" cy="85406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E96373F-912F-4249-8B09-A3A8F1E3E1DF}"/>
                </a:ext>
              </a:extLst>
            </p:cNvPr>
            <p:cNvSpPr txBox="1"/>
            <p:nvPr/>
          </p:nvSpPr>
          <p:spPr>
            <a:xfrm>
              <a:off x="1917013" y="2531389"/>
              <a:ext cx="3836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Wild Card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DBEBCC-01AF-DC40-B5F1-72F55B3BD72E}"/>
              </a:ext>
            </a:extLst>
          </p:cNvPr>
          <p:cNvGrpSpPr/>
          <p:nvPr/>
        </p:nvGrpSpPr>
        <p:grpSpPr>
          <a:xfrm>
            <a:off x="512237" y="3510604"/>
            <a:ext cx="5564933" cy="854061"/>
            <a:chOff x="512237" y="3443515"/>
            <a:chExt cx="5564933" cy="854061"/>
          </a:xfrm>
        </p:grpSpPr>
        <p:pic>
          <p:nvPicPr>
            <p:cNvPr id="15" name="Picture 14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7C667B1E-5D8D-B943-9CC8-7C63D4C940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3443515"/>
              <a:ext cx="971550" cy="85406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99842E9-7A4C-6845-BDFD-ECBC9DF6C254}"/>
                </a:ext>
              </a:extLst>
            </p:cNvPr>
            <p:cNvSpPr/>
            <p:nvPr/>
          </p:nvSpPr>
          <p:spPr>
            <a:xfrm>
              <a:off x="1917013" y="368587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85C273B-D446-8E43-936E-BE85606ACA96}"/>
              </a:ext>
            </a:extLst>
          </p:cNvPr>
          <p:cNvGrpSpPr/>
          <p:nvPr/>
        </p:nvGrpSpPr>
        <p:grpSpPr>
          <a:xfrm>
            <a:off x="540810" y="4799700"/>
            <a:ext cx="5536360" cy="854061"/>
            <a:chOff x="540810" y="4645486"/>
            <a:chExt cx="5536360" cy="854061"/>
          </a:xfrm>
        </p:grpSpPr>
        <p:pic>
          <p:nvPicPr>
            <p:cNvPr id="18" name="Picture 17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198789F4-9532-134C-AF15-AD03C9214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4645486"/>
              <a:ext cx="971550" cy="854061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BAB4DF9-50AF-3741-8A68-939D717DD580}"/>
                </a:ext>
              </a:extLst>
            </p:cNvPr>
            <p:cNvSpPr/>
            <p:nvPr/>
          </p:nvSpPr>
          <p:spPr>
            <a:xfrm>
              <a:off x="1917013" y="484036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8698C76-2ACE-8942-A98B-EC376D1A4870}"/>
              </a:ext>
            </a:extLst>
          </p:cNvPr>
          <p:cNvGrpSpPr/>
          <p:nvPr/>
        </p:nvGrpSpPr>
        <p:grpSpPr>
          <a:xfrm>
            <a:off x="512237" y="6002539"/>
            <a:ext cx="5564933" cy="854061"/>
            <a:chOff x="512237" y="5847457"/>
            <a:chExt cx="5564933" cy="854061"/>
          </a:xfrm>
        </p:grpSpPr>
        <p:pic>
          <p:nvPicPr>
            <p:cNvPr id="21" name="Picture 20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2B0AF326-89BD-9444-9E05-91DC1AE819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5847457"/>
              <a:ext cx="971550" cy="85406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B1AB1FB-A04F-CE44-8B04-B7A95CE95FEB}"/>
                </a:ext>
              </a:extLst>
            </p:cNvPr>
            <p:cNvSpPr/>
            <p:nvPr/>
          </p:nvSpPr>
          <p:spPr>
            <a:xfrm>
              <a:off x="1917013" y="599485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E64B3FD-1814-CD40-8215-3F63B852DF51}"/>
              </a:ext>
            </a:extLst>
          </p:cNvPr>
          <p:cNvGrpSpPr/>
          <p:nvPr/>
        </p:nvGrpSpPr>
        <p:grpSpPr>
          <a:xfrm>
            <a:off x="554521" y="7291635"/>
            <a:ext cx="5339047" cy="854061"/>
            <a:chOff x="569384" y="7049428"/>
            <a:chExt cx="5339047" cy="854061"/>
          </a:xfrm>
        </p:grpSpPr>
        <p:pic>
          <p:nvPicPr>
            <p:cNvPr id="24" name="Picture 23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56EBE44A-F63B-C041-9921-E372B3642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9384" y="7049428"/>
              <a:ext cx="971550" cy="854061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1138567-797E-624C-B158-FBC4359B3C21}"/>
                </a:ext>
              </a:extLst>
            </p:cNvPr>
            <p:cNvSpPr/>
            <p:nvPr/>
          </p:nvSpPr>
          <p:spPr>
            <a:xfrm>
              <a:off x="1917013" y="7291792"/>
              <a:ext cx="399141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428BC7CE-A0D9-3A41-A2C7-D95A8AD6AAEB}"/>
              </a:ext>
            </a:extLst>
          </p:cNvPr>
          <p:cNvSpPr/>
          <p:nvPr/>
        </p:nvSpPr>
        <p:spPr>
          <a:xfrm>
            <a:off x="1808131" y="2180625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14BB99B-65D6-6F45-A257-E24376604B6E}"/>
              </a:ext>
            </a:extLst>
          </p:cNvPr>
          <p:cNvSpPr/>
          <p:nvPr/>
        </p:nvSpPr>
        <p:spPr>
          <a:xfrm>
            <a:off x="1794278" y="3429660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7DBEC22-4A5F-554A-AB8E-E84B0F484F47}"/>
              </a:ext>
            </a:extLst>
          </p:cNvPr>
          <p:cNvSpPr/>
          <p:nvPr/>
        </p:nvSpPr>
        <p:spPr>
          <a:xfrm>
            <a:off x="1808131" y="471918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C97D0C1-4CB4-0D4E-B13A-DE0E1DDBE30A}"/>
              </a:ext>
            </a:extLst>
          </p:cNvPr>
          <p:cNvSpPr/>
          <p:nvPr/>
        </p:nvSpPr>
        <p:spPr>
          <a:xfrm>
            <a:off x="1789057" y="595664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383C41-BE53-0846-A419-891BB4FD5DDC}"/>
              </a:ext>
            </a:extLst>
          </p:cNvPr>
          <p:cNvSpPr/>
          <p:nvPr/>
        </p:nvSpPr>
        <p:spPr>
          <a:xfrm>
            <a:off x="1776662" y="7232319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72199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8F0904E3-D5E5-7749-85C9-7503624DE29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50646" y1="82033" x2="50646" y2="8203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6001" y="297838"/>
            <a:ext cx="1060450" cy="115909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CDBECA2-5075-4E4E-8800-C28D45250B88}"/>
              </a:ext>
            </a:extLst>
          </p:cNvPr>
          <p:cNvSpPr/>
          <p:nvPr/>
        </p:nvSpPr>
        <p:spPr>
          <a:xfrm>
            <a:off x="1622054" y="492665"/>
            <a:ext cx="31443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halkboard" panose="03050602040202020205" pitchFamily="66" charset="77"/>
              </a:rPr>
              <a:t>Question It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7FE868-38F5-774B-A128-1898ADEF7A54}"/>
              </a:ext>
            </a:extLst>
          </p:cNvPr>
          <p:cNvGrpSpPr/>
          <p:nvPr/>
        </p:nvGrpSpPr>
        <p:grpSpPr>
          <a:xfrm>
            <a:off x="540810" y="2289025"/>
            <a:ext cx="5213128" cy="854061"/>
            <a:chOff x="540810" y="2289025"/>
            <a:chExt cx="5213128" cy="854061"/>
          </a:xfrm>
        </p:grpSpPr>
        <p:pic>
          <p:nvPicPr>
            <p:cNvPr id="12" name="Picture 11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FADFB892-ED05-B84B-BC80-8DECA7B577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2289025"/>
              <a:ext cx="971550" cy="85406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649C022-AA97-A84D-B003-1154160AFC84}"/>
                </a:ext>
              </a:extLst>
            </p:cNvPr>
            <p:cNvSpPr txBox="1"/>
            <p:nvPr/>
          </p:nvSpPr>
          <p:spPr>
            <a:xfrm>
              <a:off x="1917013" y="2531389"/>
              <a:ext cx="3836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Wild Card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2B5727-6999-CA41-A626-7025A007DF6F}"/>
              </a:ext>
            </a:extLst>
          </p:cNvPr>
          <p:cNvGrpSpPr/>
          <p:nvPr/>
        </p:nvGrpSpPr>
        <p:grpSpPr>
          <a:xfrm>
            <a:off x="512237" y="3542737"/>
            <a:ext cx="5564933" cy="854061"/>
            <a:chOff x="512237" y="3443515"/>
            <a:chExt cx="5564933" cy="854061"/>
          </a:xfrm>
        </p:grpSpPr>
        <p:pic>
          <p:nvPicPr>
            <p:cNvPr id="15" name="Picture 14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7156533D-5888-0645-9607-9A4F66DF9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3443515"/>
              <a:ext cx="971550" cy="85406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5A1C590-6A89-6248-8632-0F75E7ED6E0F}"/>
                </a:ext>
              </a:extLst>
            </p:cNvPr>
            <p:cNvSpPr/>
            <p:nvPr/>
          </p:nvSpPr>
          <p:spPr>
            <a:xfrm>
              <a:off x="1917013" y="368587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372C193-714A-2C49-933E-F64D65A07E23}"/>
              </a:ext>
            </a:extLst>
          </p:cNvPr>
          <p:cNvGrpSpPr/>
          <p:nvPr/>
        </p:nvGrpSpPr>
        <p:grpSpPr>
          <a:xfrm>
            <a:off x="540810" y="4801857"/>
            <a:ext cx="5536360" cy="854061"/>
            <a:chOff x="540810" y="4645486"/>
            <a:chExt cx="5536360" cy="854061"/>
          </a:xfrm>
        </p:grpSpPr>
        <p:pic>
          <p:nvPicPr>
            <p:cNvPr id="18" name="Picture 17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24C8B68F-B0A5-ED4D-8A59-A3C04F878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4645486"/>
              <a:ext cx="971550" cy="854061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D54648C-EECE-1348-ADA2-90A676015626}"/>
                </a:ext>
              </a:extLst>
            </p:cNvPr>
            <p:cNvSpPr/>
            <p:nvPr/>
          </p:nvSpPr>
          <p:spPr>
            <a:xfrm>
              <a:off x="1917013" y="484036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225841D-E79A-524C-AC6E-435201FC23FF}"/>
              </a:ext>
            </a:extLst>
          </p:cNvPr>
          <p:cNvGrpSpPr/>
          <p:nvPr/>
        </p:nvGrpSpPr>
        <p:grpSpPr>
          <a:xfrm>
            <a:off x="512237" y="6002607"/>
            <a:ext cx="5564933" cy="854061"/>
            <a:chOff x="512237" y="5847457"/>
            <a:chExt cx="5564933" cy="854061"/>
          </a:xfrm>
        </p:grpSpPr>
        <p:pic>
          <p:nvPicPr>
            <p:cNvPr id="21" name="Picture 20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908896C4-268A-8D49-951D-DD875564EC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5847457"/>
              <a:ext cx="971550" cy="85406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482DD85-8B88-CB41-87BB-6BC2E7CF3529}"/>
                </a:ext>
              </a:extLst>
            </p:cNvPr>
            <p:cNvSpPr/>
            <p:nvPr/>
          </p:nvSpPr>
          <p:spPr>
            <a:xfrm>
              <a:off x="1917013" y="599485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CD29D39-C323-9F48-92DF-C4C219E1A936}"/>
              </a:ext>
            </a:extLst>
          </p:cNvPr>
          <p:cNvGrpSpPr/>
          <p:nvPr/>
        </p:nvGrpSpPr>
        <p:grpSpPr>
          <a:xfrm>
            <a:off x="540810" y="7246381"/>
            <a:ext cx="5339047" cy="854061"/>
            <a:chOff x="569384" y="7049428"/>
            <a:chExt cx="5339047" cy="854061"/>
          </a:xfrm>
        </p:grpSpPr>
        <p:pic>
          <p:nvPicPr>
            <p:cNvPr id="24" name="Picture 23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6EB8ADAE-1DF4-C144-B87B-D04EA48BD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9384" y="7049428"/>
              <a:ext cx="971550" cy="854061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51545649-3BC2-0A4A-98E2-541D26C5D636}"/>
                </a:ext>
              </a:extLst>
            </p:cNvPr>
            <p:cNvSpPr/>
            <p:nvPr/>
          </p:nvSpPr>
          <p:spPr>
            <a:xfrm>
              <a:off x="1917013" y="7291792"/>
              <a:ext cx="399141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515EB453-E396-F141-9E43-9C1982078B8B}"/>
              </a:ext>
            </a:extLst>
          </p:cNvPr>
          <p:cNvSpPr/>
          <p:nvPr/>
        </p:nvSpPr>
        <p:spPr>
          <a:xfrm>
            <a:off x="1808131" y="2180625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CB3E28-DDC1-9A40-997D-0DFA4670B6B0}"/>
              </a:ext>
            </a:extLst>
          </p:cNvPr>
          <p:cNvSpPr/>
          <p:nvPr/>
        </p:nvSpPr>
        <p:spPr>
          <a:xfrm>
            <a:off x="1821986" y="3443515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E10EBC9-E97B-C940-AB76-A26123DF9DAC}"/>
              </a:ext>
            </a:extLst>
          </p:cNvPr>
          <p:cNvSpPr/>
          <p:nvPr/>
        </p:nvSpPr>
        <p:spPr>
          <a:xfrm>
            <a:off x="1808131" y="471918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DDA80BF-506B-1743-8799-5D864E5AA16C}"/>
              </a:ext>
            </a:extLst>
          </p:cNvPr>
          <p:cNvSpPr/>
          <p:nvPr/>
        </p:nvSpPr>
        <p:spPr>
          <a:xfrm>
            <a:off x="1789057" y="595664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E0F6B72-3317-E941-94ED-BB7A178E1005}"/>
              </a:ext>
            </a:extLst>
          </p:cNvPr>
          <p:cNvSpPr/>
          <p:nvPr/>
        </p:nvSpPr>
        <p:spPr>
          <a:xfrm>
            <a:off x="1776662" y="7232319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47592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alpha val="3085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CD8E102-D5B6-3243-A5C7-DA5345FB434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79956" y1="30127" x2="79956" y2="30127"/>
                        <a14:foregroundMark x1="82379" y1="47848" x2="82379" y2="47848"/>
                        <a14:foregroundMark x1="79515" y1="65823" x2="79515" y2="65823"/>
                        <a14:foregroundMark x1="79075" y1="63544" x2="79075" y2="6354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3700" y="325995"/>
            <a:ext cx="1384278" cy="120438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70A19DB-3329-7C4D-AC20-E443B5468CE7}"/>
              </a:ext>
            </a:extLst>
          </p:cNvPr>
          <p:cNvSpPr/>
          <p:nvPr/>
        </p:nvSpPr>
        <p:spPr>
          <a:xfrm>
            <a:off x="2116162" y="543465"/>
            <a:ext cx="243938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halkboard" panose="03050602040202020205" pitchFamily="66" charset="77"/>
              </a:rPr>
              <a:t>Speak It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9E93D94-1D0A-B74D-9C44-1CE419C51554}"/>
              </a:ext>
            </a:extLst>
          </p:cNvPr>
          <p:cNvGrpSpPr/>
          <p:nvPr/>
        </p:nvGrpSpPr>
        <p:grpSpPr>
          <a:xfrm>
            <a:off x="540810" y="2289025"/>
            <a:ext cx="5213128" cy="854061"/>
            <a:chOff x="540810" y="2289025"/>
            <a:chExt cx="5213128" cy="854061"/>
          </a:xfrm>
        </p:grpSpPr>
        <p:pic>
          <p:nvPicPr>
            <p:cNvPr id="12" name="Picture 11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7B587D7E-848E-D646-9076-BECC354362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2289025"/>
              <a:ext cx="971550" cy="85406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28CF1C2-E1E7-9E42-A160-0E4768E525CF}"/>
                </a:ext>
              </a:extLst>
            </p:cNvPr>
            <p:cNvSpPr txBox="1"/>
            <p:nvPr/>
          </p:nvSpPr>
          <p:spPr>
            <a:xfrm>
              <a:off x="1917013" y="2531389"/>
              <a:ext cx="3836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Wild Card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62BBED6-D6E9-6847-A598-BCDFA8DAEB75}"/>
              </a:ext>
            </a:extLst>
          </p:cNvPr>
          <p:cNvGrpSpPr/>
          <p:nvPr/>
        </p:nvGrpSpPr>
        <p:grpSpPr>
          <a:xfrm>
            <a:off x="589646" y="3498687"/>
            <a:ext cx="5564933" cy="854061"/>
            <a:chOff x="512237" y="3443515"/>
            <a:chExt cx="5564933" cy="854061"/>
          </a:xfrm>
        </p:grpSpPr>
        <p:pic>
          <p:nvPicPr>
            <p:cNvPr id="15" name="Picture 14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71A6E9AF-A9B9-0448-83B8-7B8887DE63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3443515"/>
              <a:ext cx="971550" cy="85406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311040-1D19-8A46-822A-AE3B48A545E4}"/>
                </a:ext>
              </a:extLst>
            </p:cNvPr>
            <p:cNvSpPr/>
            <p:nvPr/>
          </p:nvSpPr>
          <p:spPr>
            <a:xfrm>
              <a:off x="1917013" y="368587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6BFF92D-5230-DA45-A9FB-45E6A5002CBF}"/>
              </a:ext>
            </a:extLst>
          </p:cNvPr>
          <p:cNvGrpSpPr/>
          <p:nvPr/>
        </p:nvGrpSpPr>
        <p:grpSpPr>
          <a:xfrm>
            <a:off x="569384" y="4831256"/>
            <a:ext cx="5536360" cy="854061"/>
            <a:chOff x="540810" y="4645486"/>
            <a:chExt cx="5536360" cy="854061"/>
          </a:xfrm>
        </p:grpSpPr>
        <p:pic>
          <p:nvPicPr>
            <p:cNvPr id="18" name="Picture 17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1BDA6C80-1047-7E47-8D04-1F784E8C6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4645486"/>
              <a:ext cx="971550" cy="854061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2A0E968-3EDD-7049-8258-2DD00A9C10F1}"/>
                </a:ext>
              </a:extLst>
            </p:cNvPr>
            <p:cNvSpPr/>
            <p:nvPr/>
          </p:nvSpPr>
          <p:spPr>
            <a:xfrm>
              <a:off x="1917013" y="484036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6004D20-2CE6-D84A-AC32-50DB330D8C78}"/>
              </a:ext>
            </a:extLst>
          </p:cNvPr>
          <p:cNvGrpSpPr/>
          <p:nvPr/>
        </p:nvGrpSpPr>
        <p:grpSpPr>
          <a:xfrm>
            <a:off x="540810" y="6078392"/>
            <a:ext cx="5564933" cy="854061"/>
            <a:chOff x="512237" y="5847457"/>
            <a:chExt cx="5564933" cy="854061"/>
          </a:xfrm>
        </p:grpSpPr>
        <p:pic>
          <p:nvPicPr>
            <p:cNvPr id="21" name="Picture 20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E84B5641-96C4-C143-B33D-EBF2E5204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5847457"/>
              <a:ext cx="971550" cy="85406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83F8CF2-3B14-9C45-B532-E6337CBE0F67}"/>
                </a:ext>
              </a:extLst>
            </p:cNvPr>
            <p:cNvSpPr/>
            <p:nvPr/>
          </p:nvSpPr>
          <p:spPr>
            <a:xfrm>
              <a:off x="1917013" y="599485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62AA28D-1DD3-D44A-8302-1107C2DEC38C}"/>
              </a:ext>
            </a:extLst>
          </p:cNvPr>
          <p:cNvGrpSpPr/>
          <p:nvPr/>
        </p:nvGrpSpPr>
        <p:grpSpPr>
          <a:xfrm>
            <a:off x="589646" y="7326149"/>
            <a:ext cx="5339047" cy="854061"/>
            <a:chOff x="569384" y="7049428"/>
            <a:chExt cx="5339047" cy="854061"/>
          </a:xfrm>
        </p:grpSpPr>
        <p:pic>
          <p:nvPicPr>
            <p:cNvPr id="24" name="Picture 23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BF733667-96B0-6847-855A-46CD9B1DF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9384" y="7049428"/>
              <a:ext cx="971550" cy="854061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266033E-67BA-8E49-8BE1-88A47B8A3898}"/>
                </a:ext>
              </a:extLst>
            </p:cNvPr>
            <p:cNvSpPr/>
            <p:nvPr/>
          </p:nvSpPr>
          <p:spPr>
            <a:xfrm>
              <a:off x="1917013" y="7291792"/>
              <a:ext cx="399141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2F929D8-DE93-F945-A472-B3EAA4EF4B1F}"/>
              </a:ext>
            </a:extLst>
          </p:cNvPr>
          <p:cNvSpPr/>
          <p:nvPr/>
        </p:nvSpPr>
        <p:spPr>
          <a:xfrm>
            <a:off x="1808131" y="2180625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F740756-DB12-664B-B350-3B8C03BD6E26}"/>
              </a:ext>
            </a:extLst>
          </p:cNvPr>
          <p:cNvSpPr/>
          <p:nvPr/>
        </p:nvSpPr>
        <p:spPr>
          <a:xfrm>
            <a:off x="1780422" y="3429660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D5FD44C-DA61-854E-BEE4-15A4F8219879}"/>
              </a:ext>
            </a:extLst>
          </p:cNvPr>
          <p:cNvSpPr/>
          <p:nvPr/>
        </p:nvSpPr>
        <p:spPr>
          <a:xfrm>
            <a:off x="1766567" y="4677623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611BAF5-1301-564C-B01E-A10CFC4D23A8}"/>
              </a:ext>
            </a:extLst>
          </p:cNvPr>
          <p:cNvSpPr/>
          <p:nvPr/>
        </p:nvSpPr>
        <p:spPr>
          <a:xfrm>
            <a:off x="1789057" y="595664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AFF271C-DF46-BB47-8AE1-A6488D02BE00}"/>
              </a:ext>
            </a:extLst>
          </p:cNvPr>
          <p:cNvSpPr/>
          <p:nvPr/>
        </p:nvSpPr>
        <p:spPr>
          <a:xfrm>
            <a:off x="1776662" y="7232319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1218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3651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1CC21AA-EF03-7C42-9938-03C99C91115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6917" y1="25598" x2="46917" y2="25598"/>
                        <a14:foregroundMark x1="13137" y1="14354" x2="13137" y2="14354"/>
                        <a14:foregroundMark x1="79893" y1="13397" x2="79893" y2="13397"/>
                        <a14:foregroundMark x1="12064" y1="13397" x2="12064" y2="13397"/>
                        <a14:foregroundMark x1="13137" y1="17943" x2="13137" y2="17943"/>
                        <a14:foregroundMark x1="16354" y1="13876" x2="16354" y2="13876"/>
                        <a14:foregroundMark x1="84718" y1="15789" x2="84718" y2="157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2317" y="134438"/>
            <a:ext cx="1597921" cy="17907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30F56EF-A2AF-5A4C-979E-7CDCBF775B0C}"/>
              </a:ext>
            </a:extLst>
          </p:cNvPr>
          <p:cNvSpPr/>
          <p:nvPr/>
        </p:nvSpPr>
        <p:spPr>
          <a:xfrm>
            <a:off x="2039064" y="645067"/>
            <a:ext cx="22395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Chalkboard" panose="03050602040202020205" pitchFamily="66" charset="77"/>
              </a:rPr>
              <a:t>Move It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7E21BB3-2939-0748-AF7D-2833653F24C1}"/>
              </a:ext>
            </a:extLst>
          </p:cNvPr>
          <p:cNvGrpSpPr/>
          <p:nvPr/>
        </p:nvGrpSpPr>
        <p:grpSpPr>
          <a:xfrm>
            <a:off x="540810" y="2289025"/>
            <a:ext cx="5213128" cy="854061"/>
            <a:chOff x="540810" y="2289025"/>
            <a:chExt cx="5213128" cy="854061"/>
          </a:xfrm>
        </p:grpSpPr>
        <p:pic>
          <p:nvPicPr>
            <p:cNvPr id="14" name="Picture 13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5F84739C-5478-C14C-B969-3C268D264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2289025"/>
              <a:ext cx="971550" cy="854061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A2E3DCD-D12F-7A47-8A87-D3413E0E31C6}"/>
                </a:ext>
              </a:extLst>
            </p:cNvPr>
            <p:cNvSpPr txBox="1"/>
            <p:nvPr/>
          </p:nvSpPr>
          <p:spPr>
            <a:xfrm>
              <a:off x="1917013" y="2531389"/>
              <a:ext cx="38369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Wild Card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D5F5894-3710-9F4C-9631-034915B88F11}"/>
              </a:ext>
            </a:extLst>
          </p:cNvPr>
          <p:cNvGrpSpPr/>
          <p:nvPr/>
        </p:nvGrpSpPr>
        <p:grpSpPr>
          <a:xfrm>
            <a:off x="512237" y="3556452"/>
            <a:ext cx="5564933" cy="854061"/>
            <a:chOff x="512237" y="3443515"/>
            <a:chExt cx="5564933" cy="854061"/>
          </a:xfrm>
        </p:grpSpPr>
        <p:pic>
          <p:nvPicPr>
            <p:cNvPr id="17" name="Picture 16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DC2BFD4D-1DEE-AC4F-B95E-E12B89DA1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3443515"/>
              <a:ext cx="971550" cy="854061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143FAEA-D400-8547-AA12-DE025CCA4951}"/>
                </a:ext>
              </a:extLst>
            </p:cNvPr>
            <p:cNvSpPr/>
            <p:nvPr/>
          </p:nvSpPr>
          <p:spPr>
            <a:xfrm>
              <a:off x="1917013" y="368587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71DA7C2-C288-0F4F-B2E9-B748DF90E976}"/>
              </a:ext>
            </a:extLst>
          </p:cNvPr>
          <p:cNvGrpSpPr/>
          <p:nvPr/>
        </p:nvGrpSpPr>
        <p:grpSpPr>
          <a:xfrm>
            <a:off x="540810" y="4832112"/>
            <a:ext cx="5536360" cy="854061"/>
            <a:chOff x="540810" y="4645486"/>
            <a:chExt cx="5536360" cy="854061"/>
          </a:xfrm>
        </p:grpSpPr>
        <p:pic>
          <p:nvPicPr>
            <p:cNvPr id="20" name="Picture 19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FF805651-4581-B54B-83ED-DFCF65724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0810" y="4645486"/>
              <a:ext cx="971550" cy="854061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DF5F759-EEB9-3B44-90DE-D250D04DF18C}"/>
                </a:ext>
              </a:extLst>
            </p:cNvPr>
            <p:cNvSpPr/>
            <p:nvPr/>
          </p:nvSpPr>
          <p:spPr>
            <a:xfrm>
              <a:off x="1917013" y="484036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55B976F-3065-4C45-B52F-DBA684C42659}"/>
              </a:ext>
            </a:extLst>
          </p:cNvPr>
          <p:cNvGrpSpPr/>
          <p:nvPr/>
        </p:nvGrpSpPr>
        <p:grpSpPr>
          <a:xfrm>
            <a:off x="512237" y="6087582"/>
            <a:ext cx="5564933" cy="854061"/>
            <a:chOff x="512237" y="5847457"/>
            <a:chExt cx="5564933" cy="854061"/>
          </a:xfrm>
        </p:grpSpPr>
        <p:pic>
          <p:nvPicPr>
            <p:cNvPr id="23" name="Picture 22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7291ED3C-617D-D342-B7BD-E1F364A936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12237" y="5847457"/>
              <a:ext cx="971550" cy="854061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649D155-9B6D-9248-A59D-E54C9D70310F}"/>
                </a:ext>
              </a:extLst>
            </p:cNvPr>
            <p:cNvSpPr/>
            <p:nvPr/>
          </p:nvSpPr>
          <p:spPr>
            <a:xfrm>
              <a:off x="1917013" y="5994859"/>
              <a:ext cx="416015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FA64877-A848-B145-86F1-E93604017BCD}"/>
              </a:ext>
            </a:extLst>
          </p:cNvPr>
          <p:cNvGrpSpPr/>
          <p:nvPr/>
        </p:nvGrpSpPr>
        <p:grpSpPr>
          <a:xfrm>
            <a:off x="540810" y="7326149"/>
            <a:ext cx="5339047" cy="854061"/>
            <a:chOff x="569384" y="7049428"/>
            <a:chExt cx="5339047" cy="854061"/>
          </a:xfrm>
        </p:grpSpPr>
        <p:pic>
          <p:nvPicPr>
            <p:cNvPr id="26" name="Picture 25" descr="A picture containing arrow&#10;&#10;Description automatically generated">
              <a:extLst>
                <a:ext uri="{FF2B5EF4-FFF2-40B4-BE49-F238E27FC236}">
                  <a16:creationId xmlns:a16="http://schemas.microsoft.com/office/drawing/2014/main" id="{B60E4467-2378-5946-9987-61FD33522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9384" y="7049428"/>
              <a:ext cx="971550" cy="854061"/>
            </a:xfrm>
            <a:prstGeom prst="rect">
              <a:avLst/>
            </a:prstGeom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1FB6CD7-6CEF-0D4A-B55C-D1702CDE7071}"/>
                </a:ext>
              </a:extLst>
            </p:cNvPr>
            <p:cNvSpPr/>
            <p:nvPr/>
          </p:nvSpPr>
          <p:spPr>
            <a:xfrm>
              <a:off x="1917013" y="7291792"/>
              <a:ext cx="399141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Replace Text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02C7FC11-270F-C242-AB33-333D72C19547}"/>
              </a:ext>
            </a:extLst>
          </p:cNvPr>
          <p:cNvSpPr/>
          <p:nvPr/>
        </p:nvSpPr>
        <p:spPr>
          <a:xfrm>
            <a:off x="1771472" y="2120876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4DA6341-B429-1144-879D-0A0B8403B0C1}"/>
              </a:ext>
            </a:extLst>
          </p:cNvPr>
          <p:cNvSpPr/>
          <p:nvPr/>
        </p:nvSpPr>
        <p:spPr>
          <a:xfrm>
            <a:off x="1794277" y="3374243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83D3BF8-B271-944F-AA45-8DC009DB4CB4}"/>
              </a:ext>
            </a:extLst>
          </p:cNvPr>
          <p:cNvSpPr/>
          <p:nvPr/>
        </p:nvSpPr>
        <p:spPr>
          <a:xfrm>
            <a:off x="1808131" y="471918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077FFA-4D69-6342-98C8-42FF563FA30F}"/>
              </a:ext>
            </a:extLst>
          </p:cNvPr>
          <p:cNvSpPr/>
          <p:nvPr/>
        </p:nvSpPr>
        <p:spPr>
          <a:xfrm>
            <a:off x="1789057" y="5956647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4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F6C9745-1008-474A-979A-68C34D3A8A2E}"/>
              </a:ext>
            </a:extLst>
          </p:cNvPr>
          <p:cNvSpPr/>
          <p:nvPr/>
        </p:nvSpPr>
        <p:spPr>
          <a:xfrm>
            <a:off x="1776662" y="7232319"/>
            <a:ext cx="4377917" cy="104172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19378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2674</TotalTime>
  <Words>119</Words>
  <Application>Microsoft Macintosh PowerPoint</Application>
  <PresentationFormat>Letter Paper (8.5x11 in)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Chalkboard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McCarthy</dc:creator>
  <cp:lastModifiedBy>Brian McCarthy</cp:lastModifiedBy>
  <cp:revision>5</cp:revision>
  <dcterms:created xsi:type="dcterms:W3CDTF">2022-03-07T11:46:40Z</dcterms:created>
  <dcterms:modified xsi:type="dcterms:W3CDTF">2023-03-22T12:55:25Z</dcterms:modified>
</cp:coreProperties>
</file>