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70"/>
    <p:restoredTop sz="95903"/>
  </p:normalViewPr>
  <p:slideViewPr>
    <p:cSldViewPr snapToGrid="0" snapToObjects="1">
      <p:cViewPr>
        <p:scale>
          <a:sx n="217" d="100"/>
          <a:sy n="217" d="100"/>
        </p:scale>
        <p:origin x="-120" y="1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5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1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5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7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845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9/28/23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43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9/28/23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7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9/28/23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157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9/28/23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9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9/28/23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21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9/28/23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5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9FCE3-0586-8E44-91DC-6F5D9AD2293B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1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6DA99A-A01C-194A-A801-7C33794375F0}"/>
              </a:ext>
            </a:extLst>
          </p:cNvPr>
          <p:cNvSpPr/>
          <p:nvPr/>
        </p:nvSpPr>
        <p:spPr>
          <a:xfrm>
            <a:off x="1262178" y="254524"/>
            <a:ext cx="4333643" cy="28811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4FF374E-D978-2A48-833F-3616EC89DF58}"/>
              </a:ext>
            </a:extLst>
          </p:cNvPr>
          <p:cNvSpPr txBox="1"/>
          <p:nvPr/>
        </p:nvSpPr>
        <p:spPr>
          <a:xfrm>
            <a:off x="1987064" y="293969"/>
            <a:ext cx="2908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rgbClr val="000000"/>
                </a:solidFill>
                <a:effectLst/>
                <a:latin typeface="Comic Sans MS" panose="030F0902030302020204" pitchFamily="66" charset="0"/>
              </a:rPr>
              <a:t>.</a:t>
            </a:r>
          </a:p>
          <a:p>
            <a:endParaRPr lang="en-CA" sz="800" dirty="0">
              <a:solidFill>
                <a:srgbClr val="000000"/>
              </a:solidFill>
              <a:effectLst/>
              <a:latin typeface="Comic Sans MS" panose="030F0902030302020204" pitchFamily="66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87EAC75-EF22-7A48-9915-9EB5CA13DD79}"/>
              </a:ext>
            </a:extLst>
          </p:cNvPr>
          <p:cNvSpPr txBox="1"/>
          <p:nvPr/>
        </p:nvSpPr>
        <p:spPr>
          <a:xfrm>
            <a:off x="1989526" y="641030"/>
            <a:ext cx="2908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omic Sans MS" panose="030F0902030302020204" pitchFamily="66" charset="0"/>
              </a:rPr>
              <a:t>.</a:t>
            </a:r>
          </a:p>
          <a:p>
            <a:endParaRPr lang="en-US" sz="800" dirty="0">
              <a:latin typeface="Comic Sans MS" panose="030F09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718F758-8AB4-1740-8C5E-CD922F531143}"/>
              </a:ext>
            </a:extLst>
          </p:cNvPr>
          <p:cNvSpPr txBox="1"/>
          <p:nvPr/>
        </p:nvSpPr>
        <p:spPr>
          <a:xfrm>
            <a:off x="1987064" y="999903"/>
            <a:ext cx="31828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rgbClr val="000000"/>
                </a:solidFill>
                <a:effectLst/>
                <a:latin typeface="Comic Sans MS" panose="030F0902030302020204" pitchFamily="66" charset="0"/>
              </a:rPr>
              <a:t>.</a:t>
            </a:r>
          </a:p>
          <a:p>
            <a:endParaRPr lang="en-CA" sz="800" dirty="0">
              <a:solidFill>
                <a:srgbClr val="000000"/>
              </a:solidFill>
              <a:effectLst/>
              <a:latin typeface="Comic Sans MS" panose="030F0902030302020204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6E3181B-0CEB-0046-B1E3-7B6FBE18B3A6}"/>
              </a:ext>
            </a:extLst>
          </p:cNvPr>
          <p:cNvSpPr txBox="1"/>
          <p:nvPr/>
        </p:nvSpPr>
        <p:spPr>
          <a:xfrm>
            <a:off x="1986266" y="1353933"/>
            <a:ext cx="3347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rgbClr val="000000"/>
                </a:solidFill>
                <a:effectLst/>
                <a:latin typeface="Comic Sans MS" panose="030F0902030302020204" pitchFamily="66" charset="0"/>
              </a:rPr>
              <a:t>.</a:t>
            </a:r>
          </a:p>
          <a:p>
            <a:r>
              <a:rPr lang="en-CA" sz="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F715BEA-4987-E641-909F-6D98269EB9B6}"/>
              </a:ext>
            </a:extLst>
          </p:cNvPr>
          <p:cNvSpPr txBox="1"/>
          <p:nvPr/>
        </p:nvSpPr>
        <p:spPr>
          <a:xfrm>
            <a:off x="1986266" y="1712429"/>
            <a:ext cx="3347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rgbClr val="000000"/>
                </a:solidFill>
                <a:latin typeface="Comic Sans MS" panose="030F0902030302020204" pitchFamily="66" charset="0"/>
              </a:rPr>
              <a:t>.</a:t>
            </a:r>
          </a:p>
          <a:p>
            <a:endParaRPr lang="en-CA" sz="800" dirty="0">
              <a:solidFill>
                <a:srgbClr val="000000"/>
              </a:solidFill>
              <a:effectLst/>
              <a:latin typeface="Comic Sans MS" panose="030F0902030302020204" pitchFamily="66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44EDCAA-7532-C344-9160-AF83E4397FEE}"/>
              </a:ext>
            </a:extLst>
          </p:cNvPr>
          <p:cNvSpPr txBox="1"/>
          <p:nvPr/>
        </p:nvSpPr>
        <p:spPr>
          <a:xfrm>
            <a:off x="1980001" y="2075683"/>
            <a:ext cx="3347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rgbClr val="000000"/>
                </a:solidFill>
                <a:latin typeface="Comic Sans MS" panose="030F0902030302020204" pitchFamily="66" charset="0"/>
              </a:rPr>
              <a:t>.</a:t>
            </a:r>
          </a:p>
          <a:p>
            <a:endParaRPr lang="en-CA" sz="800" dirty="0">
              <a:solidFill>
                <a:srgbClr val="000000"/>
              </a:solidFill>
              <a:effectLst/>
              <a:latin typeface="Comic Sans MS" panose="030F0902030302020204" pitchFamily="66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C166EC3-CB58-0141-A05D-2EC149A3201C}"/>
              </a:ext>
            </a:extLst>
          </p:cNvPr>
          <p:cNvSpPr txBox="1"/>
          <p:nvPr/>
        </p:nvSpPr>
        <p:spPr>
          <a:xfrm>
            <a:off x="1985347" y="2453342"/>
            <a:ext cx="3347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omic Sans MS" panose="030F0902030302020204" pitchFamily="66" charset="0"/>
              </a:rPr>
              <a:t>.</a:t>
            </a:r>
          </a:p>
          <a:p>
            <a:r>
              <a:rPr lang="en-US" sz="800" dirty="0"/>
              <a:t>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58AF4D3-7983-3A7C-9217-20D6F4609722}"/>
              </a:ext>
            </a:extLst>
          </p:cNvPr>
          <p:cNvGrpSpPr/>
          <p:nvPr/>
        </p:nvGrpSpPr>
        <p:grpSpPr>
          <a:xfrm>
            <a:off x="1235763" y="384869"/>
            <a:ext cx="813375" cy="2407213"/>
            <a:chOff x="1119157" y="414143"/>
            <a:chExt cx="643386" cy="2343570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4B38AB87-47B9-1249-8B77-BBCC93718E9B}"/>
                </a:ext>
              </a:extLst>
            </p:cNvPr>
            <p:cNvGrpSpPr/>
            <p:nvPr/>
          </p:nvGrpSpPr>
          <p:grpSpPr>
            <a:xfrm>
              <a:off x="1287516" y="414143"/>
              <a:ext cx="282719" cy="2216658"/>
              <a:chOff x="1369215" y="418017"/>
              <a:chExt cx="282719" cy="2216658"/>
            </a:xfrm>
          </p:grpSpPr>
          <p:pic>
            <p:nvPicPr>
              <p:cNvPr id="3" name="Graphic 2" descr="Checkmark with solid fill">
                <a:extLst>
                  <a:ext uri="{FF2B5EF4-FFF2-40B4-BE49-F238E27FC236}">
                    <a16:creationId xmlns:a16="http://schemas.microsoft.com/office/drawing/2014/main" id="{D0C107EB-5B74-674A-AEEF-835884EF69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451238" y="418017"/>
                <a:ext cx="186284" cy="186284"/>
              </a:xfrm>
              <a:prstGeom prst="rect">
                <a:avLst/>
              </a:prstGeom>
            </p:spPr>
          </p:pic>
          <p:pic>
            <p:nvPicPr>
              <p:cNvPr id="5" name="Graphic 4" descr="Drama with solid fill">
                <a:extLst>
                  <a:ext uri="{FF2B5EF4-FFF2-40B4-BE49-F238E27FC236}">
                    <a16:creationId xmlns:a16="http://schemas.microsoft.com/office/drawing/2014/main" id="{23587837-2784-F74C-A525-0581A2A49F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431022" y="720852"/>
                <a:ext cx="220912" cy="220912"/>
              </a:xfrm>
              <a:prstGeom prst="rect">
                <a:avLst/>
              </a:prstGeom>
            </p:spPr>
          </p:pic>
          <p:pic>
            <p:nvPicPr>
              <p:cNvPr id="10" name="Graphic 9" descr="Pencil with solid fill">
                <a:extLst>
                  <a:ext uri="{FF2B5EF4-FFF2-40B4-BE49-F238E27FC236}">
                    <a16:creationId xmlns:a16="http://schemas.microsoft.com/office/drawing/2014/main" id="{F789DFCA-50AF-DF49-B812-7F4063437E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451238" y="1070546"/>
                <a:ext cx="166481" cy="166481"/>
              </a:xfrm>
              <a:prstGeom prst="rect">
                <a:avLst/>
              </a:prstGeom>
            </p:spPr>
          </p:pic>
          <p:pic>
            <p:nvPicPr>
              <p:cNvPr id="14" name="Graphic 13" descr="Storytelling with solid fill">
                <a:extLst>
                  <a:ext uri="{FF2B5EF4-FFF2-40B4-BE49-F238E27FC236}">
                    <a16:creationId xmlns:a16="http://schemas.microsoft.com/office/drawing/2014/main" id="{830D363E-D8C0-4D41-AD96-F093BC45C5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1396808" y="1334268"/>
                <a:ext cx="220912" cy="220912"/>
              </a:xfrm>
              <a:prstGeom prst="rect">
                <a:avLst/>
              </a:prstGeom>
            </p:spPr>
          </p:pic>
          <p:pic>
            <p:nvPicPr>
              <p:cNvPr id="16" name="Graphic 15" descr="Question Mark with solid fill">
                <a:extLst>
                  <a:ext uri="{FF2B5EF4-FFF2-40B4-BE49-F238E27FC236}">
                    <a16:creationId xmlns:a16="http://schemas.microsoft.com/office/drawing/2014/main" id="{BD04F240-15C6-F546-8EAA-2C8738FB60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1389432" y="1730995"/>
                <a:ext cx="186070" cy="186070"/>
              </a:xfrm>
              <a:prstGeom prst="rect">
                <a:avLst/>
              </a:prstGeom>
            </p:spPr>
          </p:pic>
          <p:pic>
            <p:nvPicPr>
              <p:cNvPr id="18" name="Graphic 17" descr="Lecturer outline">
                <a:extLst>
                  <a:ext uri="{FF2B5EF4-FFF2-40B4-BE49-F238E27FC236}">
                    <a16:creationId xmlns:a16="http://schemas.microsoft.com/office/drawing/2014/main" id="{936DE548-1FB9-0743-98D6-6AA4234CA0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1369215" y="2042581"/>
                <a:ext cx="272845" cy="272845"/>
              </a:xfrm>
              <a:prstGeom prst="rect">
                <a:avLst/>
              </a:prstGeom>
            </p:spPr>
          </p:pic>
          <p:pic>
            <p:nvPicPr>
              <p:cNvPr id="20" name="Graphic 19" descr="Run with solid fill">
                <a:extLst>
                  <a:ext uri="{FF2B5EF4-FFF2-40B4-BE49-F238E27FC236}">
                    <a16:creationId xmlns:a16="http://schemas.microsoft.com/office/drawing/2014/main" id="{83FF9AC7-44D4-7440-817B-26A40DA276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>
                <a:off x="1382059" y="2419231"/>
                <a:ext cx="215444" cy="215444"/>
              </a:xfrm>
              <a:prstGeom prst="rect">
                <a:avLst/>
              </a:prstGeom>
            </p:spPr>
          </p:pic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4514EF13-B94C-B345-A6C4-A6340C25AA34}"/>
                </a:ext>
              </a:extLst>
            </p:cNvPr>
            <p:cNvGrpSpPr/>
            <p:nvPr/>
          </p:nvGrpSpPr>
          <p:grpSpPr>
            <a:xfrm>
              <a:off x="1119157" y="541617"/>
              <a:ext cx="643386" cy="2216096"/>
              <a:chOff x="1003746" y="256509"/>
              <a:chExt cx="647124" cy="2640682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C0E1E1D9-4C1B-BD44-ADD8-64BEE953FCA2}"/>
                  </a:ext>
                </a:extLst>
              </p:cNvPr>
              <p:cNvSpPr txBox="1"/>
              <p:nvPr/>
            </p:nvSpPr>
            <p:spPr>
              <a:xfrm>
                <a:off x="1076482" y="256509"/>
                <a:ext cx="518780" cy="220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Answer It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CF30E093-A079-CE4F-99EF-DADEE831F398}"/>
                  </a:ext>
                </a:extLst>
              </p:cNvPr>
              <p:cNvSpPr txBox="1"/>
              <p:nvPr/>
            </p:nvSpPr>
            <p:spPr>
              <a:xfrm>
                <a:off x="1103891" y="667223"/>
                <a:ext cx="419301" cy="220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latin typeface="Bradley Hand" pitchFamily="2" charset="77"/>
                  </a:rPr>
                  <a:t>Act It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8481E124-9C2B-F74C-AC78-8165CC2331D5}"/>
                  </a:ext>
                </a:extLst>
              </p:cNvPr>
              <p:cNvSpPr txBox="1"/>
              <p:nvPr/>
            </p:nvSpPr>
            <p:spPr>
              <a:xfrm>
                <a:off x="1055812" y="1006634"/>
                <a:ext cx="467378" cy="220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latin typeface="Desdemona" pitchFamily="82" charset="77"/>
                  </a:rPr>
                  <a:t>Draw It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1BAD649D-B0A4-2344-B8AC-E1F047ECC8D6}"/>
                  </a:ext>
                </a:extLst>
              </p:cNvPr>
              <p:cNvSpPr txBox="1"/>
              <p:nvPr/>
            </p:nvSpPr>
            <p:spPr>
              <a:xfrm>
                <a:off x="1076481" y="1414283"/>
                <a:ext cx="534112" cy="220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latin typeface="Snap ITC" panose="020F0502020204030204" pitchFamily="34" charset="0"/>
                    <a:cs typeface="Snap ITC" panose="020F0502020204030204" pitchFamily="34" charset="0"/>
                  </a:rPr>
                  <a:t>Spell It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AA64018-BD8A-8247-9FD0-BB6A837A8D02}"/>
                  </a:ext>
                </a:extLst>
              </p:cNvPr>
              <p:cNvSpPr txBox="1"/>
              <p:nvPr/>
            </p:nvSpPr>
            <p:spPr>
              <a:xfrm>
                <a:off x="1003746" y="1815300"/>
                <a:ext cx="566492" cy="220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latin typeface="Apple Chancery" panose="03020702040506060504" pitchFamily="66" charset="-79"/>
                    <a:cs typeface="Apple Chancery" panose="03020702040506060504" pitchFamily="66" charset="-79"/>
                  </a:rPr>
                  <a:t>Question It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7346110-339A-9A4C-A628-5639539C08F7}"/>
                  </a:ext>
                </a:extLst>
              </p:cNvPr>
              <p:cNvSpPr txBox="1"/>
              <p:nvPr/>
            </p:nvSpPr>
            <p:spPr>
              <a:xfrm>
                <a:off x="1085945" y="2306022"/>
                <a:ext cx="524647" cy="220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latin typeface="Chalkboard" panose="03050602040202020205" pitchFamily="66" charset="77"/>
                  </a:rPr>
                  <a:t>Speak It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04116AB-133B-CF44-9C5F-4D33679853C1}"/>
                  </a:ext>
                </a:extLst>
              </p:cNvPr>
              <p:cNvSpPr txBox="1"/>
              <p:nvPr/>
            </p:nvSpPr>
            <p:spPr>
              <a:xfrm>
                <a:off x="1076482" y="2677145"/>
                <a:ext cx="574388" cy="220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latin typeface="Papyrus" panose="020B0602040200020303" pitchFamily="34" charset="77"/>
                  </a:rPr>
                  <a:t>Move It</a:t>
                </a:r>
              </a:p>
            </p:txBody>
          </p:sp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E5E4C2A6-F4C0-E210-6B1D-B9FCC8C5EB8B}"/>
              </a:ext>
            </a:extLst>
          </p:cNvPr>
          <p:cNvSpPr txBox="1"/>
          <p:nvPr/>
        </p:nvSpPr>
        <p:spPr>
          <a:xfrm>
            <a:off x="1362975" y="2886340"/>
            <a:ext cx="41838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Name </a:t>
            </a:r>
            <a:r>
              <a:rPr lang="en-US" sz="1000" u="sng" dirty="0"/>
              <a:t>_</a:t>
            </a:r>
            <a:r>
              <a:rPr lang="en-US" sz="1000" dirty="0"/>
              <a:t>_______________________ Date      /     /       % _____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0B900E9-2B57-BEB7-AF47-52FC2F15E91A}"/>
              </a:ext>
            </a:extLst>
          </p:cNvPr>
          <p:cNvSpPr/>
          <p:nvPr/>
        </p:nvSpPr>
        <p:spPr>
          <a:xfrm>
            <a:off x="5107355" y="406146"/>
            <a:ext cx="254643" cy="2317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3B00AF2-9DD4-085D-FFDD-8B2B2DF65D78}"/>
              </a:ext>
            </a:extLst>
          </p:cNvPr>
          <p:cNvSpPr/>
          <p:nvPr/>
        </p:nvSpPr>
        <p:spPr>
          <a:xfrm>
            <a:off x="1262178" y="3158931"/>
            <a:ext cx="4333643" cy="28811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2285C86-76BC-21C3-F65F-FFA756406D45}"/>
              </a:ext>
            </a:extLst>
          </p:cNvPr>
          <p:cNvSpPr/>
          <p:nvPr/>
        </p:nvSpPr>
        <p:spPr>
          <a:xfrm>
            <a:off x="1264548" y="6063421"/>
            <a:ext cx="4333643" cy="2826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Graphic 10" descr="Classroom outline">
            <a:extLst>
              <a:ext uri="{FF2B5EF4-FFF2-40B4-BE49-F238E27FC236}">
                <a16:creationId xmlns:a16="http://schemas.microsoft.com/office/drawing/2014/main" id="{1600FF57-FF43-9119-567A-25C7C118F92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937075" y="2850146"/>
            <a:ext cx="244748" cy="244748"/>
          </a:xfrm>
          <a:prstGeom prst="rect">
            <a:avLst/>
          </a:prstGeom>
        </p:spPr>
      </p:pic>
      <p:pic>
        <p:nvPicPr>
          <p:cNvPr id="13" name="Graphic 12" descr="Angel face outline with solid fill">
            <a:extLst>
              <a:ext uri="{FF2B5EF4-FFF2-40B4-BE49-F238E27FC236}">
                <a16:creationId xmlns:a16="http://schemas.microsoft.com/office/drawing/2014/main" id="{6C6A99AD-5733-5D4F-3953-092AA9D0BEE2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223958" y="2869941"/>
            <a:ext cx="230813" cy="230813"/>
          </a:xfrm>
          <a:prstGeom prst="rect">
            <a:avLst/>
          </a:prstGeom>
        </p:spPr>
      </p:pic>
      <p:pic>
        <p:nvPicPr>
          <p:cNvPr id="17" name="Graphic 16" descr="School boy outline">
            <a:extLst>
              <a:ext uri="{FF2B5EF4-FFF2-40B4-BE49-F238E27FC236}">
                <a16:creationId xmlns:a16="http://schemas.microsoft.com/office/drawing/2014/main" id="{53E2172E-3B2E-1DE7-0B6A-84C9F814438D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4659923" y="2836985"/>
            <a:ext cx="263769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953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6DA99A-A01C-194A-A801-7C33794375F0}"/>
              </a:ext>
            </a:extLst>
          </p:cNvPr>
          <p:cNvSpPr/>
          <p:nvPr/>
        </p:nvSpPr>
        <p:spPr>
          <a:xfrm>
            <a:off x="1262178" y="254524"/>
            <a:ext cx="4333643" cy="28811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4555E09-E768-6167-B6E7-32EFA549E447}"/>
              </a:ext>
            </a:extLst>
          </p:cNvPr>
          <p:cNvSpPr/>
          <p:nvPr/>
        </p:nvSpPr>
        <p:spPr>
          <a:xfrm>
            <a:off x="1262178" y="3170227"/>
            <a:ext cx="4333643" cy="28811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4695E7-E357-79E0-EB38-9FE652524400}"/>
              </a:ext>
            </a:extLst>
          </p:cNvPr>
          <p:cNvSpPr/>
          <p:nvPr/>
        </p:nvSpPr>
        <p:spPr>
          <a:xfrm>
            <a:off x="1262178" y="6085030"/>
            <a:ext cx="4333643" cy="28811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531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20352</TotalTime>
  <Words>30</Words>
  <Application>Microsoft Macintosh PowerPoint</Application>
  <PresentationFormat>Letter Paper (8.5x11 in)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Apple Chancery</vt:lpstr>
      <vt:lpstr>Arial</vt:lpstr>
      <vt:lpstr>Bradley Hand</vt:lpstr>
      <vt:lpstr>Calibri</vt:lpstr>
      <vt:lpstr>Calibri Light</vt:lpstr>
      <vt:lpstr>Chalkboard</vt:lpstr>
      <vt:lpstr>Comic Sans MS</vt:lpstr>
      <vt:lpstr>Desdemona</vt:lpstr>
      <vt:lpstr>Papyrus</vt:lpstr>
      <vt:lpstr>Snap ITC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McCarthy</dc:creator>
  <cp:lastModifiedBy>Brian McCarthy</cp:lastModifiedBy>
  <cp:revision>9</cp:revision>
  <cp:lastPrinted>2023-01-26T13:53:43Z</cp:lastPrinted>
  <dcterms:created xsi:type="dcterms:W3CDTF">2022-03-15T18:36:20Z</dcterms:created>
  <dcterms:modified xsi:type="dcterms:W3CDTF">2023-09-28T13:08:32Z</dcterms:modified>
</cp:coreProperties>
</file>