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621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>
        <p:scale>
          <a:sx n="71" d="100"/>
          <a:sy n="71" d="100"/>
        </p:scale>
        <p:origin x="376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F975-117F-6942-B4BE-37F5FEABFE70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7CAF-F98E-5646-8642-828C2BBEB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8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F975-117F-6942-B4BE-37F5FEABFE70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7CAF-F98E-5646-8642-828C2BBEB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1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F975-117F-6942-B4BE-37F5FEABFE70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7CAF-F98E-5646-8642-828C2BBEB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1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F975-117F-6942-B4BE-37F5FEABFE70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7CAF-F98E-5646-8642-828C2BBEB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2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F975-117F-6942-B4BE-37F5FEABFE70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7CAF-F98E-5646-8642-828C2BBEB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5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F975-117F-6942-B4BE-37F5FEABFE70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7CAF-F98E-5646-8642-828C2BBEB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57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F975-117F-6942-B4BE-37F5FEABFE70}" type="datetimeFigureOut">
              <a:rPr lang="en-US" smtClean="0"/>
              <a:t>5/6/24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7CAF-F98E-5646-8642-828C2BBEB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6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F975-117F-6942-B4BE-37F5FEABFE70}" type="datetimeFigureOut">
              <a:rPr lang="en-US" smtClean="0"/>
              <a:t>5/6/24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7CAF-F98E-5646-8642-828C2BBEB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95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F975-117F-6942-B4BE-37F5FEABFE70}" type="datetimeFigureOut">
              <a:rPr lang="en-US" smtClean="0"/>
              <a:t>5/6/24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7CAF-F98E-5646-8642-828C2BBEB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2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F975-117F-6942-B4BE-37F5FEABFE70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7CAF-F98E-5646-8642-828C2BBEB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6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F975-117F-6942-B4BE-37F5FEABFE70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7CAF-F98E-5646-8642-828C2BBEB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8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97F975-117F-6942-B4BE-37F5FEABFE70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617CAF-F98E-5646-8642-828C2BBEB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4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C01B56A8-94AF-0E11-4C4E-69AD8192B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22" y="81644"/>
            <a:ext cx="6439762" cy="8497089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C1C662-DC0E-8A4E-8870-1F8465C86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AA349-FD7E-0447-AAF3-28F0641AF41D}" type="slidenum">
              <a:rPr lang="en-US" smtClean="0"/>
              <a:t>1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D0F08DA-CE92-8B7A-2138-EAB0A353BA58}"/>
              </a:ext>
            </a:extLst>
          </p:cNvPr>
          <p:cNvGrpSpPr/>
          <p:nvPr/>
        </p:nvGrpSpPr>
        <p:grpSpPr>
          <a:xfrm>
            <a:off x="1601971" y="8376556"/>
            <a:ext cx="3846530" cy="466053"/>
            <a:chOff x="744721" y="5317881"/>
            <a:chExt cx="3779411" cy="596361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FE07C6B-690B-1B12-7554-C37AF0C39072}"/>
                </a:ext>
              </a:extLst>
            </p:cNvPr>
            <p:cNvGrpSpPr/>
            <p:nvPr/>
          </p:nvGrpSpPr>
          <p:grpSpPr>
            <a:xfrm>
              <a:off x="816420" y="5317881"/>
              <a:ext cx="3707712" cy="409151"/>
              <a:chOff x="270207" y="2565055"/>
              <a:chExt cx="4948732" cy="642486"/>
            </a:xfrm>
          </p:grpSpPr>
          <p:pic>
            <p:nvPicPr>
              <p:cNvPr id="24" name="Graphic 23" descr="Clown outline">
                <a:extLst>
                  <a:ext uri="{FF2B5EF4-FFF2-40B4-BE49-F238E27FC236}">
                    <a16:creationId xmlns:a16="http://schemas.microsoft.com/office/drawing/2014/main" id="{B124E5AC-4BE1-B374-329B-042D1FF04C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03626" y="2590748"/>
                <a:ext cx="543828" cy="543828"/>
              </a:xfrm>
              <a:prstGeom prst="rect">
                <a:avLst/>
              </a:prstGeom>
            </p:spPr>
          </p:pic>
          <p:pic>
            <p:nvPicPr>
              <p:cNvPr id="25" name="Graphic 24" descr="Inbox outline">
                <a:extLst>
                  <a:ext uri="{FF2B5EF4-FFF2-40B4-BE49-F238E27FC236}">
                    <a16:creationId xmlns:a16="http://schemas.microsoft.com/office/drawing/2014/main" id="{D4A6305C-329E-211C-23AE-073192B46D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675112" y="2616441"/>
                <a:ext cx="543827" cy="543828"/>
              </a:xfrm>
              <a:prstGeom prst="rect">
                <a:avLst/>
              </a:prstGeom>
            </p:spPr>
          </p:pic>
          <p:pic>
            <p:nvPicPr>
              <p:cNvPr id="26" name="Graphic 25" descr="Sleep outline">
                <a:extLst>
                  <a:ext uri="{FF2B5EF4-FFF2-40B4-BE49-F238E27FC236}">
                    <a16:creationId xmlns:a16="http://schemas.microsoft.com/office/drawing/2014/main" id="{8329F4DA-633E-CEDB-764A-66E07CC9D5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4017657" y="2635691"/>
                <a:ext cx="571849" cy="571850"/>
              </a:xfrm>
              <a:prstGeom prst="rect">
                <a:avLst/>
              </a:prstGeom>
            </p:spPr>
          </p:pic>
          <p:pic>
            <p:nvPicPr>
              <p:cNvPr id="27" name="Graphic 26" descr="Apple outline">
                <a:extLst>
                  <a:ext uri="{FF2B5EF4-FFF2-40B4-BE49-F238E27FC236}">
                    <a16:creationId xmlns:a16="http://schemas.microsoft.com/office/drawing/2014/main" id="{8AC1DC73-DFDA-BB4E-B70F-29363FAE4E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814035" y="2590748"/>
                <a:ext cx="543828" cy="543828"/>
              </a:xfrm>
              <a:prstGeom prst="rect">
                <a:avLst/>
              </a:prstGeom>
            </p:spPr>
          </p:pic>
          <p:pic>
            <p:nvPicPr>
              <p:cNvPr id="28" name="Graphic 27" descr="Meditation outline">
                <a:extLst>
                  <a:ext uri="{FF2B5EF4-FFF2-40B4-BE49-F238E27FC236}">
                    <a16:creationId xmlns:a16="http://schemas.microsoft.com/office/drawing/2014/main" id="{E45DF32D-F739-7EE3-DD35-BC70133E7F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3261880" y="2565055"/>
                <a:ext cx="595214" cy="595214"/>
              </a:xfrm>
              <a:prstGeom prst="rect">
                <a:avLst/>
              </a:prstGeom>
            </p:spPr>
          </p:pic>
          <p:pic>
            <p:nvPicPr>
              <p:cNvPr id="29" name="Graphic 28" descr="Run outline">
                <a:extLst>
                  <a:ext uri="{FF2B5EF4-FFF2-40B4-BE49-F238E27FC236}">
                    <a16:creationId xmlns:a16="http://schemas.microsoft.com/office/drawing/2014/main" id="{4C69D952-9D03-4A8E-E005-8882396AD8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270207" y="2594008"/>
                <a:ext cx="543828" cy="543828"/>
              </a:xfrm>
              <a:prstGeom prst="rect">
                <a:avLst/>
              </a:prstGeom>
            </p:spPr>
          </p:pic>
          <p:pic>
            <p:nvPicPr>
              <p:cNvPr id="30" name="Graphic 29" descr="Connections outline">
                <a:extLst>
                  <a:ext uri="{FF2B5EF4-FFF2-40B4-BE49-F238E27FC236}">
                    <a16:creationId xmlns:a16="http://schemas.microsoft.com/office/drawing/2014/main" id="{92CF5CDD-12AD-5330-AD00-B137B6EEE9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1456521" y="2590748"/>
                <a:ext cx="543828" cy="543828"/>
              </a:xfrm>
              <a:prstGeom prst="rect">
                <a:avLst/>
              </a:prstGeom>
            </p:spPr>
          </p:pic>
          <p:pic>
            <p:nvPicPr>
              <p:cNvPr id="31" name="Graphic 30" descr="Smart Phone outline">
                <a:extLst>
                  <a:ext uri="{FF2B5EF4-FFF2-40B4-BE49-F238E27FC236}">
                    <a16:creationId xmlns:a16="http://schemas.microsoft.com/office/drawing/2014/main" id="{BE43D016-EDE4-088F-5D33-9F640E1E31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2769439" y="2665965"/>
                <a:ext cx="468611" cy="468611"/>
              </a:xfrm>
              <a:prstGeom prst="rect">
                <a:avLst/>
              </a:prstGeom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3E6D437-9E69-AF70-4484-27B6EC42FCD1}"/>
                </a:ext>
              </a:extLst>
            </p:cNvPr>
            <p:cNvGrpSpPr/>
            <p:nvPr/>
          </p:nvGrpSpPr>
          <p:grpSpPr>
            <a:xfrm>
              <a:off x="744721" y="5615819"/>
              <a:ext cx="3705581" cy="298423"/>
              <a:chOff x="270207" y="3134576"/>
              <a:chExt cx="4736438" cy="259107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5525921-0858-4F0E-837B-BEA35802C812}"/>
                  </a:ext>
                </a:extLst>
              </p:cNvPr>
              <p:cNvSpPr txBox="1"/>
              <p:nvPr/>
            </p:nvSpPr>
            <p:spPr>
              <a:xfrm>
                <a:off x="270207" y="3134576"/>
                <a:ext cx="524503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Exercise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67E2A78-A0E3-D038-6C47-21F5F2607E34}"/>
                  </a:ext>
                </a:extLst>
              </p:cNvPr>
              <p:cNvSpPr txBox="1"/>
              <p:nvPr/>
            </p:nvSpPr>
            <p:spPr>
              <a:xfrm>
                <a:off x="871822" y="3139603"/>
                <a:ext cx="39466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Food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E7512AE-87FB-A05E-6880-FA8F484A79E0}"/>
                  </a:ext>
                </a:extLst>
              </p:cNvPr>
              <p:cNvSpPr txBox="1"/>
              <p:nvPr/>
            </p:nvSpPr>
            <p:spPr>
              <a:xfrm>
                <a:off x="1357863" y="3160269"/>
                <a:ext cx="623889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Friendship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0C16EEF-CDB5-82F6-792F-3D85D67D0740}"/>
                  </a:ext>
                </a:extLst>
              </p:cNvPr>
              <p:cNvSpPr txBox="1"/>
              <p:nvPr/>
            </p:nvSpPr>
            <p:spPr>
              <a:xfrm>
                <a:off x="2135812" y="3174067"/>
                <a:ext cx="340158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Fun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B65ECC0-6E4B-7D52-0EF6-149A4D82BC96}"/>
                  </a:ext>
                </a:extLst>
              </p:cNvPr>
              <p:cNvSpPr txBox="1"/>
              <p:nvPr/>
            </p:nvSpPr>
            <p:spPr>
              <a:xfrm>
                <a:off x="2697320" y="3178239"/>
                <a:ext cx="452368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Media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DEAB835-2A89-6DF7-C4C5-745B978E2CE0}"/>
                  </a:ext>
                </a:extLst>
              </p:cNvPr>
              <p:cNvSpPr txBox="1"/>
              <p:nvPr/>
            </p:nvSpPr>
            <p:spPr>
              <a:xfrm>
                <a:off x="3213976" y="3174067"/>
                <a:ext cx="652743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Meditation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D97F03B-F7FB-A9C0-51E9-2157D222E2EE}"/>
                  </a:ext>
                </a:extLst>
              </p:cNvPr>
              <p:cNvSpPr txBox="1"/>
              <p:nvPr/>
            </p:nvSpPr>
            <p:spPr>
              <a:xfrm>
                <a:off x="3964753" y="3174067"/>
                <a:ext cx="41229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Sleep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C7A5593-6502-D4A8-2F68-439ABBE13C14}"/>
                  </a:ext>
                </a:extLst>
              </p:cNvPr>
              <p:cNvSpPr txBox="1"/>
              <p:nvPr/>
            </p:nvSpPr>
            <p:spPr>
              <a:xfrm>
                <a:off x="4594353" y="3174067"/>
                <a:ext cx="41229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Work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30803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9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McCarthy</dc:creator>
  <cp:lastModifiedBy>Brian McCarthy</cp:lastModifiedBy>
  <cp:revision>1</cp:revision>
  <dcterms:created xsi:type="dcterms:W3CDTF">2024-05-06T12:41:10Z</dcterms:created>
  <dcterms:modified xsi:type="dcterms:W3CDTF">2024-05-06T12:47:01Z</dcterms:modified>
</cp:coreProperties>
</file>