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21"/>
    <p:restoredTop sz="95903"/>
  </p:normalViewPr>
  <p:slideViewPr>
    <p:cSldViewPr snapToGrid="0" snapToObjects="1">
      <p:cViewPr>
        <p:scale>
          <a:sx n="189" d="100"/>
          <a:sy n="189" d="100"/>
        </p:scale>
        <p:origin x="-352" y="14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FCE3-0586-8E44-91DC-6F5D9AD2293B}" type="datetimeFigureOut">
              <a:rPr lang="en-US" smtClean="0"/>
              <a:t>2/3/23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6E8D-324D-794E-8BE2-E2D72FCFB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456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FCE3-0586-8E44-91DC-6F5D9AD2293B}" type="datetimeFigureOut">
              <a:rPr lang="en-US" smtClean="0"/>
              <a:t>2/3/23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6E8D-324D-794E-8BE2-E2D72FCFB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13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FCE3-0586-8E44-91DC-6F5D9AD2293B}" type="datetimeFigureOut">
              <a:rPr lang="en-US" smtClean="0"/>
              <a:t>2/3/23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6E8D-324D-794E-8BE2-E2D72FCFB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558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FCE3-0586-8E44-91DC-6F5D9AD2293B}" type="datetimeFigureOut">
              <a:rPr lang="en-US" smtClean="0"/>
              <a:t>2/3/23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6E8D-324D-794E-8BE2-E2D72FCFB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278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FCE3-0586-8E44-91DC-6F5D9AD2293B}" type="datetimeFigureOut">
              <a:rPr lang="en-US" smtClean="0"/>
              <a:t>2/3/23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6E8D-324D-794E-8BE2-E2D72FCFB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845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FCE3-0586-8E44-91DC-6F5D9AD2293B}" type="datetimeFigureOut">
              <a:rPr lang="en-US" smtClean="0"/>
              <a:t>2/3/23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6E8D-324D-794E-8BE2-E2D72FCFB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643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FCE3-0586-8E44-91DC-6F5D9AD2293B}" type="datetimeFigureOut">
              <a:rPr lang="en-US" smtClean="0"/>
              <a:t>2/3/23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6E8D-324D-794E-8BE2-E2D72FCFB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371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FCE3-0586-8E44-91DC-6F5D9AD2293B}" type="datetimeFigureOut">
              <a:rPr lang="en-US" smtClean="0"/>
              <a:t>2/3/23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6E8D-324D-794E-8BE2-E2D72FCFB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157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FCE3-0586-8E44-91DC-6F5D9AD2293B}" type="datetimeFigureOut">
              <a:rPr lang="en-US" smtClean="0"/>
              <a:t>2/3/23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6E8D-324D-794E-8BE2-E2D72FCFB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898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FCE3-0586-8E44-91DC-6F5D9AD2293B}" type="datetimeFigureOut">
              <a:rPr lang="en-US" smtClean="0"/>
              <a:t>2/3/23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6E8D-324D-794E-8BE2-E2D72FCFB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213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FCE3-0586-8E44-91DC-6F5D9AD2293B}" type="datetimeFigureOut">
              <a:rPr lang="en-US" smtClean="0"/>
              <a:t>2/3/23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6E8D-324D-794E-8BE2-E2D72FCFB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055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9FCE3-0586-8E44-91DC-6F5D9AD2293B}" type="datetimeFigureOut">
              <a:rPr lang="en-US" smtClean="0"/>
              <a:t>2/3/23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E6E8D-324D-794E-8BE2-E2D72FCFB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214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6DA99A-A01C-194A-A801-7C33794375F0}"/>
              </a:ext>
            </a:extLst>
          </p:cNvPr>
          <p:cNvSpPr/>
          <p:nvPr/>
        </p:nvSpPr>
        <p:spPr>
          <a:xfrm>
            <a:off x="1271451" y="261258"/>
            <a:ext cx="4328160" cy="27832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77133ED-8B42-7C11-A56C-535B965BEDFE}"/>
              </a:ext>
            </a:extLst>
          </p:cNvPr>
          <p:cNvGrpSpPr/>
          <p:nvPr/>
        </p:nvGrpSpPr>
        <p:grpSpPr>
          <a:xfrm>
            <a:off x="1391786" y="504136"/>
            <a:ext cx="282719" cy="2216658"/>
            <a:chOff x="1387255" y="559293"/>
            <a:chExt cx="282719" cy="2216658"/>
          </a:xfrm>
        </p:grpSpPr>
        <p:pic>
          <p:nvPicPr>
            <p:cNvPr id="3" name="Graphic 2" descr="Checkmark with solid fill">
              <a:extLst>
                <a:ext uri="{FF2B5EF4-FFF2-40B4-BE49-F238E27FC236}">
                  <a16:creationId xmlns:a16="http://schemas.microsoft.com/office/drawing/2014/main" id="{D0C107EB-5B74-674A-AEEF-835884EF693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469278" y="559293"/>
              <a:ext cx="186284" cy="186284"/>
            </a:xfrm>
            <a:prstGeom prst="rect">
              <a:avLst/>
            </a:prstGeom>
          </p:spPr>
        </p:pic>
        <p:pic>
          <p:nvPicPr>
            <p:cNvPr id="5" name="Graphic 4" descr="Drama with solid fill">
              <a:extLst>
                <a:ext uri="{FF2B5EF4-FFF2-40B4-BE49-F238E27FC236}">
                  <a16:creationId xmlns:a16="http://schemas.microsoft.com/office/drawing/2014/main" id="{23587837-2784-F74C-A525-0581A2A49FD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449062" y="862128"/>
              <a:ext cx="220912" cy="220912"/>
            </a:xfrm>
            <a:prstGeom prst="rect">
              <a:avLst/>
            </a:prstGeom>
          </p:spPr>
        </p:pic>
        <p:pic>
          <p:nvPicPr>
            <p:cNvPr id="10" name="Graphic 9" descr="Pencil with solid fill">
              <a:extLst>
                <a:ext uri="{FF2B5EF4-FFF2-40B4-BE49-F238E27FC236}">
                  <a16:creationId xmlns:a16="http://schemas.microsoft.com/office/drawing/2014/main" id="{F789DFCA-50AF-DF49-B812-7F4063437E2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469278" y="1211822"/>
              <a:ext cx="166481" cy="166481"/>
            </a:xfrm>
            <a:prstGeom prst="rect">
              <a:avLst/>
            </a:prstGeom>
          </p:spPr>
        </p:pic>
        <p:pic>
          <p:nvPicPr>
            <p:cNvPr id="14" name="Graphic 13" descr="Storytelling with solid fill">
              <a:extLst>
                <a:ext uri="{FF2B5EF4-FFF2-40B4-BE49-F238E27FC236}">
                  <a16:creationId xmlns:a16="http://schemas.microsoft.com/office/drawing/2014/main" id="{830D363E-D8C0-4D41-AD96-F093BC45C50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414848" y="1475544"/>
              <a:ext cx="220912" cy="220912"/>
            </a:xfrm>
            <a:prstGeom prst="rect">
              <a:avLst/>
            </a:prstGeom>
          </p:spPr>
        </p:pic>
        <p:pic>
          <p:nvPicPr>
            <p:cNvPr id="16" name="Graphic 15" descr="Question Mark with solid fill">
              <a:extLst>
                <a:ext uri="{FF2B5EF4-FFF2-40B4-BE49-F238E27FC236}">
                  <a16:creationId xmlns:a16="http://schemas.microsoft.com/office/drawing/2014/main" id="{BD04F240-15C6-F546-8EAA-2C8738FB607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407472" y="1872271"/>
              <a:ext cx="186070" cy="186070"/>
            </a:xfrm>
            <a:prstGeom prst="rect">
              <a:avLst/>
            </a:prstGeom>
          </p:spPr>
        </p:pic>
        <p:pic>
          <p:nvPicPr>
            <p:cNvPr id="18" name="Graphic 17" descr="Lecturer outline">
              <a:extLst>
                <a:ext uri="{FF2B5EF4-FFF2-40B4-BE49-F238E27FC236}">
                  <a16:creationId xmlns:a16="http://schemas.microsoft.com/office/drawing/2014/main" id="{936DE548-1FB9-0743-98D6-6AA4234CA0B8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1387255" y="2183857"/>
              <a:ext cx="272845" cy="272845"/>
            </a:xfrm>
            <a:prstGeom prst="rect">
              <a:avLst/>
            </a:prstGeom>
          </p:spPr>
        </p:pic>
        <p:pic>
          <p:nvPicPr>
            <p:cNvPr id="20" name="Graphic 19" descr="Run with solid fill">
              <a:extLst>
                <a:ext uri="{FF2B5EF4-FFF2-40B4-BE49-F238E27FC236}">
                  <a16:creationId xmlns:a16="http://schemas.microsoft.com/office/drawing/2014/main" id="{83FF9AC7-44D4-7440-817B-26A40DA27644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1400099" y="2560507"/>
              <a:ext cx="215444" cy="215444"/>
            </a:xfrm>
            <a:prstGeom prst="rect">
              <a:avLst/>
            </a:prstGeom>
          </p:spPr>
        </p:pic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24FF374E-D978-2A48-833F-3616EC89DF58}"/>
              </a:ext>
            </a:extLst>
          </p:cNvPr>
          <p:cNvSpPr txBox="1"/>
          <p:nvPr/>
        </p:nvSpPr>
        <p:spPr>
          <a:xfrm>
            <a:off x="1725899" y="296428"/>
            <a:ext cx="32527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Comic Sans MS" panose="030F0902030302020204" pitchFamily="66" charset="0"/>
              </a:rPr>
              <a:t>.</a:t>
            </a:r>
          </a:p>
          <a:p>
            <a:endParaRPr lang="en-US" sz="800" dirty="0">
              <a:latin typeface="Comic Sans MS" panose="030F0902030302020204" pitchFamily="66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87EAC75-EF22-7A48-9915-9EB5CA13DD79}"/>
              </a:ext>
            </a:extLst>
          </p:cNvPr>
          <p:cNvSpPr txBox="1"/>
          <p:nvPr/>
        </p:nvSpPr>
        <p:spPr>
          <a:xfrm>
            <a:off x="1727118" y="662408"/>
            <a:ext cx="33477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Comic Sans MS" panose="030F0902030302020204" pitchFamily="66" charset="0"/>
              </a:rPr>
              <a:t>.</a:t>
            </a:r>
          </a:p>
          <a:p>
            <a:endParaRPr lang="en-US" sz="800" dirty="0">
              <a:latin typeface="Comic Sans MS" panose="030F0902030302020204" pitchFamily="66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718F758-8AB4-1740-8C5E-CD922F531143}"/>
              </a:ext>
            </a:extLst>
          </p:cNvPr>
          <p:cNvSpPr txBox="1"/>
          <p:nvPr/>
        </p:nvSpPr>
        <p:spPr>
          <a:xfrm>
            <a:off x="1738453" y="1037022"/>
            <a:ext cx="33477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Comic Sans MS" panose="030F0902030302020204" pitchFamily="66" charset="0"/>
              </a:rPr>
              <a:t>.</a:t>
            </a:r>
          </a:p>
          <a:p>
            <a:endParaRPr lang="en-US" sz="800" dirty="0">
              <a:latin typeface="Comic Sans MS" panose="030F0902030302020204" pitchFamily="66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6E3181B-0CEB-0046-B1E3-7B6FBE18B3A6}"/>
              </a:ext>
            </a:extLst>
          </p:cNvPr>
          <p:cNvSpPr txBox="1"/>
          <p:nvPr/>
        </p:nvSpPr>
        <p:spPr>
          <a:xfrm>
            <a:off x="1745177" y="1385181"/>
            <a:ext cx="33477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Comic Sans MS" panose="030F0902030302020204" pitchFamily="66" charset="0"/>
              </a:rPr>
              <a:t>.</a:t>
            </a:r>
          </a:p>
          <a:p>
            <a:endParaRPr lang="en-US" sz="800" dirty="0">
              <a:latin typeface="Comic Sans MS" panose="030F0902030302020204" pitchFamily="66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F715BEA-4987-E641-909F-6D98269EB9B6}"/>
              </a:ext>
            </a:extLst>
          </p:cNvPr>
          <p:cNvSpPr txBox="1"/>
          <p:nvPr/>
        </p:nvSpPr>
        <p:spPr>
          <a:xfrm>
            <a:off x="1743107" y="1750480"/>
            <a:ext cx="33477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Comic Sans MS" panose="030F0902030302020204" pitchFamily="66" charset="0"/>
              </a:rPr>
              <a:t>.</a:t>
            </a:r>
          </a:p>
          <a:p>
            <a:endParaRPr lang="en-US" sz="800" dirty="0">
              <a:latin typeface="Comic Sans MS" panose="030F0902030302020204" pitchFamily="66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44EDCAA-7532-C344-9160-AF83E4397FEE}"/>
              </a:ext>
            </a:extLst>
          </p:cNvPr>
          <p:cNvSpPr txBox="1"/>
          <p:nvPr/>
        </p:nvSpPr>
        <p:spPr>
          <a:xfrm>
            <a:off x="1752795" y="2122558"/>
            <a:ext cx="33477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Comic Sans MS" panose="030F0902030302020204" pitchFamily="66" charset="0"/>
              </a:rPr>
              <a:t>.</a:t>
            </a:r>
          </a:p>
          <a:p>
            <a:endParaRPr lang="en-US" sz="800" dirty="0">
              <a:latin typeface="Comic Sans MS" panose="030F0902030302020204" pitchFamily="66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C166EC3-CB58-0141-A05D-2EC149A3201C}"/>
              </a:ext>
            </a:extLst>
          </p:cNvPr>
          <p:cNvSpPr txBox="1"/>
          <p:nvPr/>
        </p:nvSpPr>
        <p:spPr>
          <a:xfrm>
            <a:off x="1756157" y="2476400"/>
            <a:ext cx="33477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Comic Sans MS" panose="030F0902030302020204" pitchFamily="66" charset="0"/>
              </a:rPr>
              <a:t>.</a:t>
            </a:r>
          </a:p>
          <a:p>
            <a:endParaRPr lang="en-US" sz="800" dirty="0">
              <a:latin typeface="Comic Sans MS" panose="030F0902030302020204" pitchFamily="66" charset="0"/>
            </a:endParaRP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4514EF13-B94C-B345-A6C4-A6340C25AA34}"/>
              </a:ext>
            </a:extLst>
          </p:cNvPr>
          <p:cNvGrpSpPr/>
          <p:nvPr/>
        </p:nvGrpSpPr>
        <p:grpSpPr>
          <a:xfrm>
            <a:off x="1701053" y="2786896"/>
            <a:ext cx="3792599" cy="193641"/>
            <a:chOff x="1543895" y="2830203"/>
            <a:chExt cx="3841332" cy="275843"/>
          </a:xfrm>
        </p:grpSpPr>
        <p:pic>
          <p:nvPicPr>
            <p:cNvPr id="28" name="Graphic 27" descr="Checkmark with solid fill">
              <a:extLst>
                <a:ext uri="{FF2B5EF4-FFF2-40B4-BE49-F238E27FC236}">
                  <a16:creationId xmlns:a16="http://schemas.microsoft.com/office/drawing/2014/main" id="{1CD99BED-F56A-0D4C-8048-24463B591A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543895" y="2889551"/>
              <a:ext cx="88242" cy="101974"/>
            </a:xfrm>
            <a:prstGeom prst="rect">
              <a:avLst/>
            </a:prstGeom>
          </p:spPr>
        </p:pic>
        <p:pic>
          <p:nvPicPr>
            <p:cNvPr id="29" name="Graphic 28" descr="Drama with solid fill">
              <a:extLst>
                <a:ext uri="{FF2B5EF4-FFF2-40B4-BE49-F238E27FC236}">
                  <a16:creationId xmlns:a16="http://schemas.microsoft.com/office/drawing/2014/main" id="{02726ABF-6B3A-4840-9903-D51ED3D6803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190944" y="2868644"/>
              <a:ext cx="127222" cy="147020"/>
            </a:xfrm>
            <a:prstGeom prst="rect">
              <a:avLst/>
            </a:prstGeom>
          </p:spPr>
        </p:pic>
        <p:pic>
          <p:nvPicPr>
            <p:cNvPr id="30" name="Graphic 29" descr="Pencil with solid fill">
              <a:extLst>
                <a:ext uri="{FF2B5EF4-FFF2-40B4-BE49-F238E27FC236}">
                  <a16:creationId xmlns:a16="http://schemas.microsoft.com/office/drawing/2014/main" id="{5C1F284D-2313-0A48-A9A6-98A437BB702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643938" y="2862158"/>
              <a:ext cx="127222" cy="147020"/>
            </a:xfrm>
            <a:prstGeom prst="rect">
              <a:avLst/>
            </a:prstGeom>
          </p:spPr>
        </p:pic>
        <p:pic>
          <p:nvPicPr>
            <p:cNvPr id="31" name="Graphic 30" descr="Storytelling with solid fill">
              <a:extLst>
                <a:ext uri="{FF2B5EF4-FFF2-40B4-BE49-F238E27FC236}">
                  <a16:creationId xmlns:a16="http://schemas.microsoft.com/office/drawing/2014/main" id="{7A7BE78F-562B-B14A-AEDC-85F2F6246AA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3173693" y="2861862"/>
              <a:ext cx="127223" cy="147021"/>
            </a:xfrm>
            <a:prstGeom prst="rect">
              <a:avLst/>
            </a:prstGeom>
          </p:spPr>
        </p:pic>
        <p:pic>
          <p:nvPicPr>
            <p:cNvPr id="32" name="Graphic 31" descr="Question Mark with solid fill">
              <a:extLst>
                <a:ext uri="{FF2B5EF4-FFF2-40B4-BE49-F238E27FC236}">
                  <a16:creationId xmlns:a16="http://schemas.microsoft.com/office/drawing/2014/main" id="{1ED6B99B-19BD-FC43-B600-D7E6D4C0CCF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3658246" y="2882243"/>
              <a:ext cx="133665" cy="133665"/>
            </a:xfrm>
            <a:prstGeom prst="rect">
              <a:avLst/>
            </a:prstGeom>
          </p:spPr>
        </p:pic>
        <p:pic>
          <p:nvPicPr>
            <p:cNvPr id="33" name="Graphic 32" descr="Lecturer outline">
              <a:extLst>
                <a:ext uri="{FF2B5EF4-FFF2-40B4-BE49-F238E27FC236}">
                  <a16:creationId xmlns:a16="http://schemas.microsoft.com/office/drawing/2014/main" id="{FD43C95F-BE16-CB47-8067-F8B1722FA1CF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4272153" y="2830203"/>
              <a:ext cx="182496" cy="182496"/>
            </a:xfrm>
            <a:prstGeom prst="rect">
              <a:avLst/>
            </a:prstGeom>
          </p:spPr>
        </p:pic>
        <p:pic>
          <p:nvPicPr>
            <p:cNvPr id="34" name="Graphic 33" descr="Run with solid fill">
              <a:extLst>
                <a:ext uri="{FF2B5EF4-FFF2-40B4-BE49-F238E27FC236}">
                  <a16:creationId xmlns:a16="http://schemas.microsoft.com/office/drawing/2014/main" id="{BD2CAA13-4A85-C14F-B56E-DB2D502A90F8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4846890" y="2840248"/>
              <a:ext cx="175731" cy="175731"/>
            </a:xfrm>
            <a:prstGeom prst="rect">
              <a:avLst/>
            </a:prstGeom>
          </p:spPr>
        </p:pic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C0E1E1D9-4C1B-BD44-ADD8-64BEE953FCA2}"/>
                </a:ext>
              </a:extLst>
            </p:cNvPr>
            <p:cNvSpPr txBox="1"/>
            <p:nvPr/>
          </p:nvSpPr>
          <p:spPr>
            <a:xfrm>
              <a:off x="1590850" y="2842988"/>
              <a:ext cx="492774" cy="2630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" dirty="0"/>
                <a:t>Answer It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CF30E093-A079-CE4F-99EF-DADEE831F398}"/>
                </a:ext>
              </a:extLst>
            </p:cNvPr>
            <p:cNvSpPr txBox="1"/>
            <p:nvPr/>
          </p:nvSpPr>
          <p:spPr>
            <a:xfrm>
              <a:off x="2259882" y="2844504"/>
              <a:ext cx="353552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" dirty="0"/>
                <a:t>Act It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8481E124-9C2B-F74C-AC78-8165CC2331D5}"/>
                </a:ext>
              </a:extLst>
            </p:cNvPr>
            <p:cNvSpPr txBox="1"/>
            <p:nvPr/>
          </p:nvSpPr>
          <p:spPr>
            <a:xfrm>
              <a:off x="2730144" y="2849821"/>
              <a:ext cx="419302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" dirty="0"/>
                <a:t>Draw It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1BAD649D-B0A4-2344-B8AC-E1F047ECC8D6}"/>
                </a:ext>
              </a:extLst>
            </p:cNvPr>
            <p:cNvSpPr txBox="1"/>
            <p:nvPr/>
          </p:nvSpPr>
          <p:spPr>
            <a:xfrm>
              <a:off x="3276189" y="2848377"/>
              <a:ext cx="416968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" dirty="0"/>
                <a:t>Spell It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EAA64018-BD8A-8247-9FD0-BB6A837A8D02}"/>
                </a:ext>
              </a:extLst>
            </p:cNvPr>
            <p:cNvSpPr txBox="1"/>
            <p:nvPr/>
          </p:nvSpPr>
          <p:spPr>
            <a:xfrm>
              <a:off x="3716084" y="2847756"/>
              <a:ext cx="566492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" dirty="0"/>
                <a:t>Question It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C7346110-339A-9A4C-A628-5639539C08F7}"/>
                </a:ext>
              </a:extLst>
            </p:cNvPr>
            <p:cNvSpPr txBox="1"/>
            <p:nvPr/>
          </p:nvSpPr>
          <p:spPr>
            <a:xfrm>
              <a:off x="4356225" y="2843406"/>
              <a:ext cx="524647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" dirty="0"/>
                <a:t>Speak It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204116AB-133B-CF44-9C5F-4D33679853C1}"/>
                </a:ext>
              </a:extLst>
            </p:cNvPr>
            <p:cNvSpPr txBox="1"/>
            <p:nvPr/>
          </p:nvSpPr>
          <p:spPr>
            <a:xfrm>
              <a:off x="4954445" y="2835780"/>
              <a:ext cx="430782" cy="2200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" dirty="0"/>
                <a:t>Move It</a:t>
              </a:r>
            </a:p>
          </p:txBody>
        </p:sp>
      </p:grpSp>
      <p:sp>
        <p:nvSpPr>
          <p:cNvPr id="43" name="Rectangle 42">
            <a:extLst>
              <a:ext uri="{FF2B5EF4-FFF2-40B4-BE49-F238E27FC236}">
                <a16:creationId xmlns:a16="http://schemas.microsoft.com/office/drawing/2014/main" id="{E22FFA61-6A7B-D843-881F-04800F8F848A}"/>
              </a:ext>
            </a:extLst>
          </p:cNvPr>
          <p:cNvSpPr/>
          <p:nvPr/>
        </p:nvSpPr>
        <p:spPr>
          <a:xfrm>
            <a:off x="1271450" y="3070914"/>
            <a:ext cx="4328161" cy="26967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B5791236-8301-2177-8F41-C47AC39DA2D4}"/>
              </a:ext>
            </a:extLst>
          </p:cNvPr>
          <p:cNvSpPr/>
          <p:nvPr/>
        </p:nvSpPr>
        <p:spPr>
          <a:xfrm>
            <a:off x="5124694" y="421636"/>
            <a:ext cx="292239" cy="275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45D1BA1-94C5-3548-86BE-8EF5EF9D49CA}"/>
              </a:ext>
            </a:extLst>
          </p:cNvPr>
          <p:cNvSpPr/>
          <p:nvPr/>
        </p:nvSpPr>
        <p:spPr>
          <a:xfrm>
            <a:off x="1262574" y="5797046"/>
            <a:ext cx="4328161" cy="26967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953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6DA99A-A01C-194A-A801-7C33794375F0}"/>
              </a:ext>
            </a:extLst>
          </p:cNvPr>
          <p:cNvSpPr/>
          <p:nvPr/>
        </p:nvSpPr>
        <p:spPr>
          <a:xfrm>
            <a:off x="1280160" y="243840"/>
            <a:ext cx="4310743" cy="279760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86E728E-361C-3348-9106-8B08DC98A836}"/>
              </a:ext>
            </a:extLst>
          </p:cNvPr>
          <p:cNvSpPr/>
          <p:nvPr/>
        </p:nvSpPr>
        <p:spPr>
          <a:xfrm>
            <a:off x="1280160" y="3068411"/>
            <a:ext cx="4310744" cy="26967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8D40A3-2D2D-8348-B235-17C150AB54CF}"/>
              </a:ext>
            </a:extLst>
          </p:cNvPr>
          <p:cNvSpPr/>
          <p:nvPr/>
        </p:nvSpPr>
        <p:spPr>
          <a:xfrm>
            <a:off x="1280160" y="5792693"/>
            <a:ext cx="4310743" cy="26967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660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553</TotalTime>
  <Words>21</Words>
  <Application>Microsoft Macintosh PowerPoint</Application>
  <PresentationFormat>Letter Paper (8.5x11 in)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McCarthy</dc:creator>
  <cp:lastModifiedBy>Brian McCarthy</cp:lastModifiedBy>
  <cp:revision>7</cp:revision>
  <cp:lastPrinted>2023-02-03T13:00:12Z</cp:lastPrinted>
  <dcterms:created xsi:type="dcterms:W3CDTF">2022-03-15T18:36:20Z</dcterms:created>
  <dcterms:modified xsi:type="dcterms:W3CDTF">2023-02-03T13:07:00Z</dcterms:modified>
</cp:coreProperties>
</file>